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1" r:id="rId7"/>
    <p:sldId id="258" r:id="rId8"/>
    <p:sldId id="260" r:id="rId9"/>
    <p:sldId id="256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F72-A25D-35A3-C148-9454C0018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38DA9-BDB8-6261-B8C8-D99F48622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53604-CAAD-CB9B-8CD4-729FBD8F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0125D-78DA-BA38-4DA1-E1A9590A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55276-495D-BFBB-D3DA-A1CEAFC8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62AE-2A13-C807-E41E-DD558592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77AFA-F328-6969-6954-3689D7E93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FF7D8-4906-345B-0D74-51986E55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3E975-8C1F-B324-E8C3-EB1445FD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7F4A-0837-EE2A-E40B-D6332CD4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F764E-772C-414A-59C3-64AF23DE2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3D990-7FFF-5EA2-1D39-7D31A57E3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8374-8540-7D75-957B-56D1DF13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FECC8-2103-2845-ABA6-48C2B781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2EC18-E0AC-06E5-40F3-45E6DBF1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9129-A6BE-0E1E-98CA-173EBF3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31F39-F9B4-7FB8-DA5A-52951E4E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2D935-11A9-3D49-5178-16C42B52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1F02-49AA-EC39-6D78-6F8BA41B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1ECE-E7B4-5071-19DB-FB5D44A0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3084-0A5F-4B96-8356-28D97659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B963A-9325-0A95-732A-3DD51348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AD7BD-0295-A136-960F-9E5567EE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CF68-7D69-49DF-F59E-434CC143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C3A31-E8C3-76D5-911A-673287AF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18BC-1FBA-4791-A3E6-F1065582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662E-9115-8AB0-BFAA-C8685C3EA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F6F85-5AF8-2F8A-A30C-79E015FB7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208E8-B9BB-FC9C-7E3C-96BD5D36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8AA66-988F-5227-9B5E-A1A37B5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F16E2-4D28-D561-FDE4-7E9D6E1F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D642-915D-2F11-2206-5DF52C66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94E3-8AAE-AE4C-E422-AB1E08AB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B3119-EB0E-503E-AE08-14061B03E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008E3-3595-285C-6E7E-50F7FD641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DC13F-11D3-FD89-E5A6-B27B2FB80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5EB42-3EF3-0E45-A9F1-E67AE581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4B2C2-A044-0AEA-41DA-9806D135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22041-FC0E-1E16-DCEC-C895710A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2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C5D3-E380-0860-981D-1A3570AF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DBC2E-9416-439C-5EE4-0A646072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C45CD-B5BA-F8BA-7D58-D8F6F23E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785CC-3F27-04D4-9535-FDE99903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AM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DD82D7-1284-6158-86EC-2ABC1C93B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06260-932B-5847-0943-510A33B2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EF1A1-5194-8C7C-D52B-7A78CA44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EB3F1-EF77-E5C9-0934-BD6FCF14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061E9E-2B6A-0872-8518-88E7DB69B628}"/>
              </a:ext>
            </a:extLst>
          </p:cNvPr>
          <p:cNvGrpSpPr/>
          <p:nvPr userDrawn="1"/>
        </p:nvGrpSpPr>
        <p:grpSpPr>
          <a:xfrm>
            <a:off x="4224000" y="1154099"/>
            <a:ext cx="3744000" cy="3744000"/>
            <a:chOff x="4815840" y="2148840"/>
            <a:chExt cx="2560320" cy="25603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1FECF3-7502-48CB-2706-32820E84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514600"/>
              <a:ext cx="1828800" cy="182880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75C82F-A5AF-875A-0B25-B6456DF3133E}"/>
                </a:ext>
              </a:extLst>
            </p:cNvPr>
            <p:cNvSpPr/>
            <p:nvPr/>
          </p:nvSpPr>
          <p:spPr>
            <a:xfrm>
              <a:off x="4861560" y="2194560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704DF1-437C-4836-55B1-EC88335FB006}"/>
                </a:ext>
              </a:extLst>
            </p:cNvPr>
            <p:cNvSpPr/>
            <p:nvPr/>
          </p:nvSpPr>
          <p:spPr>
            <a:xfrm>
              <a:off x="4815840" y="2148840"/>
              <a:ext cx="2560320" cy="25603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7F216F5-CCCF-EF85-1480-3CF6013C9C4B}"/>
              </a:ext>
            </a:extLst>
          </p:cNvPr>
          <p:cNvSpPr txBox="1"/>
          <p:nvPr userDrawn="1"/>
        </p:nvSpPr>
        <p:spPr>
          <a:xfrm>
            <a:off x="3159145" y="5005529"/>
            <a:ext cx="587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گام98 مرجع دانلود قالب پاورپوینت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A501-C9CD-B814-815B-8BECDDC2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3392-C982-CDAF-234E-A2CA7D00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6F59-424A-319E-662C-91839A0A1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E470-2C53-C3E6-8545-8C0BF752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2D92-AF3B-205B-31C8-03DF0B4B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F85EE-392B-DB99-CF3D-DA793BC0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95D8-5E49-01C8-3951-42FF3F1D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766B2-4E62-769D-23A6-7883901A7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BC8E6-770F-A102-456C-AE67DC3DE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4B02-57B0-BC99-95A9-18FB9C51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1C8E9-13CC-C616-ABB4-D8289197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335BF-E156-EC35-1AB7-5BCA10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E3A61-A669-5E12-EF4C-7F786DB7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3B34D-D569-6317-2F63-CE3E40AE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E8E3-7087-2725-EE71-666D5C461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50B9-8DEC-41ED-BED8-0AB0AFB7C2A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12B1-AE0A-F72F-94BD-D75B814AE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DC90D-5723-BBC2-86C5-69D2903F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ABA0-5DD2-41E0-A32D-6ADD8958B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 descr="Colorful toucan tropical bird">
            <a:extLst>
              <a:ext uri="{FF2B5EF4-FFF2-40B4-BE49-F238E27FC236}">
                <a16:creationId xmlns:a16="http://schemas.microsoft.com/office/drawing/2014/main" id="{DBE2F9C2-51DF-B137-2CEE-AB502CD59FD9}"/>
              </a:ext>
            </a:extLst>
          </p:cNvPr>
          <p:cNvSpPr/>
          <p:nvPr/>
        </p:nvSpPr>
        <p:spPr>
          <a:xfrm>
            <a:off x="2208228" y="1228627"/>
            <a:ext cx="7775544" cy="4400747"/>
          </a:xfrm>
          <a:custGeom>
            <a:avLst/>
            <a:gdLst>
              <a:gd name="connsiteX0" fmla="*/ 2837473 w 7775544"/>
              <a:gd name="connsiteY0" fmla="*/ 1178743 h 4400747"/>
              <a:gd name="connsiteX1" fmla="*/ 3616747 w 7775544"/>
              <a:gd name="connsiteY1" fmla="*/ 1178743 h 4400747"/>
              <a:gd name="connsiteX2" fmla="*/ 3811572 w 7775544"/>
              <a:gd name="connsiteY2" fmla="*/ 1373568 h 4400747"/>
              <a:gd name="connsiteX3" fmla="*/ 3811572 w 7775544"/>
              <a:gd name="connsiteY3" fmla="*/ 3737331 h 4400747"/>
              <a:gd name="connsiteX4" fmla="*/ 3616747 w 7775544"/>
              <a:gd name="connsiteY4" fmla="*/ 3932156 h 4400747"/>
              <a:gd name="connsiteX5" fmla="*/ 2837473 w 7775544"/>
              <a:gd name="connsiteY5" fmla="*/ 3932156 h 4400747"/>
              <a:gd name="connsiteX6" fmla="*/ 2642648 w 7775544"/>
              <a:gd name="connsiteY6" fmla="*/ 3737331 h 4400747"/>
              <a:gd name="connsiteX7" fmla="*/ 2642648 w 7775544"/>
              <a:gd name="connsiteY7" fmla="*/ 1373568 h 4400747"/>
              <a:gd name="connsiteX8" fmla="*/ 2837473 w 7775544"/>
              <a:gd name="connsiteY8" fmla="*/ 1178743 h 4400747"/>
              <a:gd name="connsiteX9" fmla="*/ 194826 w 7775544"/>
              <a:gd name="connsiteY9" fmla="*/ 677159 h 4400747"/>
              <a:gd name="connsiteX10" fmla="*/ 974100 w 7775544"/>
              <a:gd name="connsiteY10" fmla="*/ 677159 h 4400747"/>
              <a:gd name="connsiteX11" fmla="*/ 1168924 w 7775544"/>
              <a:gd name="connsiteY11" fmla="*/ 871984 h 4400747"/>
              <a:gd name="connsiteX12" fmla="*/ 1168924 w 7775544"/>
              <a:gd name="connsiteY12" fmla="*/ 3951398 h 4400747"/>
              <a:gd name="connsiteX13" fmla="*/ 974100 w 7775544"/>
              <a:gd name="connsiteY13" fmla="*/ 4146223 h 4400747"/>
              <a:gd name="connsiteX14" fmla="*/ 194826 w 7775544"/>
              <a:gd name="connsiteY14" fmla="*/ 4146223 h 4400747"/>
              <a:gd name="connsiteX15" fmla="*/ 0 w 7775544"/>
              <a:gd name="connsiteY15" fmla="*/ 3951398 h 4400747"/>
              <a:gd name="connsiteX16" fmla="*/ 0 w 7775544"/>
              <a:gd name="connsiteY16" fmla="*/ 871984 h 4400747"/>
              <a:gd name="connsiteX17" fmla="*/ 194826 w 7775544"/>
              <a:gd name="connsiteY17" fmla="*/ 677159 h 4400747"/>
              <a:gd name="connsiteX18" fmla="*/ 6801445 w 7775544"/>
              <a:gd name="connsiteY18" fmla="*/ 586428 h 4400747"/>
              <a:gd name="connsiteX19" fmla="*/ 7580719 w 7775544"/>
              <a:gd name="connsiteY19" fmla="*/ 586428 h 4400747"/>
              <a:gd name="connsiteX20" fmla="*/ 7775544 w 7775544"/>
              <a:gd name="connsiteY20" fmla="*/ 781252 h 4400747"/>
              <a:gd name="connsiteX21" fmla="*/ 7775544 w 7775544"/>
              <a:gd name="connsiteY21" fmla="*/ 3737332 h 4400747"/>
              <a:gd name="connsiteX22" fmla="*/ 7580719 w 7775544"/>
              <a:gd name="connsiteY22" fmla="*/ 3932157 h 4400747"/>
              <a:gd name="connsiteX23" fmla="*/ 6801445 w 7775544"/>
              <a:gd name="connsiteY23" fmla="*/ 3932157 h 4400747"/>
              <a:gd name="connsiteX24" fmla="*/ 6606620 w 7775544"/>
              <a:gd name="connsiteY24" fmla="*/ 3737332 h 4400747"/>
              <a:gd name="connsiteX25" fmla="*/ 6606620 w 7775544"/>
              <a:gd name="connsiteY25" fmla="*/ 781252 h 4400747"/>
              <a:gd name="connsiteX26" fmla="*/ 6801445 w 7775544"/>
              <a:gd name="connsiteY26" fmla="*/ 586428 h 4400747"/>
              <a:gd name="connsiteX27" fmla="*/ 4158797 w 7775544"/>
              <a:gd name="connsiteY27" fmla="*/ 586426 h 4400747"/>
              <a:gd name="connsiteX28" fmla="*/ 4938071 w 7775544"/>
              <a:gd name="connsiteY28" fmla="*/ 586426 h 4400747"/>
              <a:gd name="connsiteX29" fmla="*/ 5132896 w 7775544"/>
              <a:gd name="connsiteY29" fmla="*/ 781251 h 4400747"/>
              <a:gd name="connsiteX30" fmla="*/ 5132896 w 7775544"/>
              <a:gd name="connsiteY30" fmla="*/ 4205922 h 4400747"/>
              <a:gd name="connsiteX31" fmla="*/ 4938071 w 7775544"/>
              <a:gd name="connsiteY31" fmla="*/ 4400747 h 4400747"/>
              <a:gd name="connsiteX32" fmla="*/ 4158797 w 7775544"/>
              <a:gd name="connsiteY32" fmla="*/ 4400747 h 4400747"/>
              <a:gd name="connsiteX33" fmla="*/ 3963972 w 7775544"/>
              <a:gd name="connsiteY33" fmla="*/ 4205922 h 4400747"/>
              <a:gd name="connsiteX34" fmla="*/ 3963972 w 7775544"/>
              <a:gd name="connsiteY34" fmla="*/ 781251 h 4400747"/>
              <a:gd name="connsiteX35" fmla="*/ 4158797 w 7775544"/>
              <a:gd name="connsiteY35" fmla="*/ 586426 h 4400747"/>
              <a:gd name="connsiteX36" fmla="*/ 1516149 w 7775544"/>
              <a:gd name="connsiteY36" fmla="*/ 0 h 4400747"/>
              <a:gd name="connsiteX37" fmla="*/ 2295423 w 7775544"/>
              <a:gd name="connsiteY37" fmla="*/ 0 h 4400747"/>
              <a:gd name="connsiteX38" fmla="*/ 2490248 w 7775544"/>
              <a:gd name="connsiteY38" fmla="*/ 194825 h 4400747"/>
              <a:gd name="connsiteX39" fmla="*/ 2490248 w 7775544"/>
              <a:gd name="connsiteY39" fmla="*/ 2558588 h 4400747"/>
              <a:gd name="connsiteX40" fmla="*/ 2295423 w 7775544"/>
              <a:gd name="connsiteY40" fmla="*/ 2753413 h 4400747"/>
              <a:gd name="connsiteX41" fmla="*/ 1516149 w 7775544"/>
              <a:gd name="connsiteY41" fmla="*/ 2753413 h 4400747"/>
              <a:gd name="connsiteX42" fmla="*/ 1321324 w 7775544"/>
              <a:gd name="connsiteY42" fmla="*/ 2558588 h 4400747"/>
              <a:gd name="connsiteX43" fmla="*/ 1321324 w 7775544"/>
              <a:gd name="connsiteY43" fmla="*/ 194825 h 4400747"/>
              <a:gd name="connsiteX44" fmla="*/ 1516149 w 7775544"/>
              <a:gd name="connsiteY44" fmla="*/ 0 h 4400747"/>
              <a:gd name="connsiteX45" fmla="*/ 5480121 w 7775544"/>
              <a:gd name="connsiteY45" fmla="*/ 0 h 4400747"/>
              <a:gd name="connsiteX46" fmla="*/ 6259395 w 7775544"/>
              <a:gd name="connsiteY46" fmla="*/ 0 h 4400747"/>
              <a:gd name="connsiteX47" fmla="*/ 6454220 w 7775544"/>
              <a:gd name="connsiteY47" fmla="*/ 194825 h 4400747"/>
              <a:gd name="connsiteX48" fmla="*/ 6454220 w 7775544"/>
              <a:gd name="connsiteY48" fmla="*/ 3265598 h 4400747"/>
              <a:gd name="connsiteX49" fmla="*/ 6259395 w 7775544"/>
              <a:gd name="connsiteY49" fmla="*/ 3460423 h 4400747"/>
              <a:gd name="connsiteX50" fmla="*/ 5480121 w 7775544"/>
              <a:gd name="connsiteY50" fmla="*/ 3460423 h 4400747"/>
              <a:gd name="connsiteX51" fmla="*/ 5285296 w 7775544"/>
              <a:gd name="connsiteY51" fmla="*/ 3265598 h 4400747"/>
              <a:gd name="connsiteX52" fmla="*/ 5285296 w 7775544"/>
              <a:gd name="connsiteY52" fmla="*/ 194825 h 4400747"/>
              <a:gd name="connsiteX53" fmla="*/ 5480121 w 7775544"/>
              <a:gd name="connsiteY53" fmla="*/ 0 h 44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775544" h="4400747">
                <a:moveTo>
                  <a:pt x="2837473" y="1178743"/>
                </a:moveTo>
                <a:lnTo>
                  <a:pt x="3616747" y="1178743"/>
                </a:lnTo>
                <a:cubicBezTo>
                  <a:pt x="3724346" y="1178743"/>
                  <a:pt x="3811572" y="1265969"/>
                  <a:pt x="3811572" y="1373568"/>
                </a:cubicBezTo>
                <a:lnTo>
                  <a:pt x="3811572" y="3737331"/>
                </a:lnTo>
                <a:cubicBezTo>
                  <a:pt x="3811572" y="3844930"/>
                  <a:pt x="3724346" y="3932156"/>
                  <a:pt x="3616747" y="3932156"/>
                </a:cubicBezTo>
                <a:lnTo>
                  <a:pt x="2837473" y="3932156"/>
                </a:lnTo>
                <a:cubicBezTo>
                  <a:pt x="2729874" y="3932156"/>
                  <a:pt x="2642648" y="3844930"/>
                  <a:pt x="2642648" y="3737331"/>
                </a:cubicBezTo>
                <a:lnTo>
                  <a:pt x="2642648" y="1373568"/>
                </a:lnTo>
                <a:cubicBezTo>
                  <a:pt x="2642648" y="1265969"/>
                  <a:pt x="2729874" y="1178743"/>
                  <a:pt x="2837473" y="1178743"/>
                </a:cubicBezTo>
                <a:close/>
                <a:moveTo>
                  <a:pt x="194826" y="677159"/>
                </a:moveTo>
                <a:lnTo>
                  <a:pt x="974100" y="677159"/>
                </a:lnTo>
                <a:cubicBezTo>
                  <a:pt x="1081698" y="677159"/>
                  <a:pt x="1168924" y="764385"/>
                  <a:pt x="1168924" y="871984"/>
                </a:cubicBezTo>
                <a:lnTo>
                  <a:pt x="1168924" y="3951398"/>
                </a:lnTo>
                <a:cubicBezTo>
                  <a:pt x="1168924" y="4058997"/>
                  <a:pt x="1081698" y="4146223"/>
                  <a:pt x="974100" y="4146223"/>
                </a:cubicBezTo>
                <a:lnTo>
                  <a:pt x="194826" y="4146223"/>
                </a:lnTo>
                <a:cubicBezTo>
                  <a:pt x="87226" y="4146223"/>
                  <a:pt x="0" y="4058997"/>
                  <a:pt x="0" y="3951398"/>
                </a:cubicBezTo>
                <a:lnTo>
                  <a:pt x="0" y="871984"/>
                </a:lnTo>
                <a:cubicBezTo>
                  <a:pt x="0" y="764385"/>
                  <a:pt x="87226" y="677159"/>
                  <a:pt x="194826" y="677159"/>
                </a:cubicBezTo>
                <a:close/>
                <a:moveTo>
                  <a:pt x="6801445" y="586428"/>
                </a:moveTo>
                <a:lnTo>
                  <a:pt x="7580719" y="586428"/>
                </a:lnTo>
                <a:cubicBezTo>
                  <a:pt x="7688318" y="586428"/>
                  <a:pt x="7775544" y="673653"/>
                  <a:pt x="7775544" y="781252"/>
                </a:cubicBezTo>
                <a:lnTo>
                  <a:pt x="7775544" y="3737332"/>
                </a:lnTo>
                <a:cubicBezTo>
                  <a:pt x="7775544" y="3844931"/>
                  <a:pt x="7688318" y="3932157"/>
                  <a:pt x="7580719" y="3932157"/>
                </a:cubicBezTo>
                <a:lnTo>
                  <a:pt x="6801445" y="3932157"/>
                </a:lnTo>
                <a:cubicBezTo>
                  <a:pt x="6693846" y="3932157"/>
                  <a:pt x="6606620" y="3844931"/>
                  <a:pt x="6606620" y="3737332"/>
                </a:cubicBezTo>
                <a:lnTo>
                  <a:pt x="6606620" y="781252"/>
                </a:lnTo>
                <a:cubicBezTo>
                  <a:pt x="6606620" y="673653"/>
                  <a:pt x="6693846" y="586428"/>
                  <a:pt x="6801445" y="586428"/>
                </a:cubicBezTo>
                <a:close/>
                <a:moveTo>
                  <a:pt x="4158797" y="586426"/>
                </a:moveTo>
                <a:lnTo>
                  <a:pt x="4938071" y="586426"/>
                </a:lnTo>
                <a:cubicBezTo>
                  <a:pt x="5045670" y="586426"/>
                  <a:pt x="5132896" y="673652"/>
                  <a:pt x="5132896" y="781251"/>
                </a:cubicBezTo>
                <a:lnTo>
                  <a:pt x="5132896" y="4205922"/>
                </a:lnTo>
                <a:cubicBezTo>
                  <a:pt x="5132896" y="4313521"/>
                  <a:pt x="5045670" y="4400747"/>
                  <a:pt x="4938071" y="4400747"/>
                </a:cubicBezTo>
                <a:lnTo>
                  <a:pt x="4158797" y="4400747"/>
                </a:lnTo>
                <a:cubicBezTo>
                  <a:pt x="4051198" y="4400747"/>
                  <a:pt x="3963972" y="4313521"/>
                  <a:pt x="3963972" y="4205922"/>
                </a:cubicBezTo>
                <a:lnTo>
                  <a:pt x="3963972" y="781251"/>
                </a:lnTo>
                <a:cubicBezTo>
                  <a:pt x="3963972" y="673652"/>
                  <a:pt x="4051198" y="586426"/>
                  <a:pt x="4158797" y="586426"/>
                </a:cubicBezTo>
                <a:close/>
                <a:moveTo>
                  <a:pt x="1516149" y="0"/>
                </a:moveTo>
                <a:lnTo>
                  <a:pt x="2295423" y="0"/>
                </a:lnTo>
                <a:cubicBezTo>
                  <a:pt x="2403022" y="0"/>
                  <a:pt x="2490248" y="87226"/>
                  <a:pt x="2490248" y="194825"/>
                </a:cubicBezTo>
                <a:lnTo>
                  <a:pt x="2490248" y="2558588"/>
                </a:lnTo>
                <a:cubicBezTo>
                  <a:pt x="2490248" y="2666187"/>
                  <a:pt x="2403022" y="2753413"/>
                  <a:pt x="2295423" y="2753413"/>
                </a:cubicBezTo>
                <a:lnTo>
                  <a:pt x="1516149" y="2753413"/>
                </a:lnTo>
                <a:cubicBezTo>
                  <a:pt x="1408550" y="2753413"/>
                  <a:pt x="1321324" y="2666187"/>
                  <a:pt x="1321324" y="2558588"/>
                </a:cubicBezTo>
                <a:lnTo>
                  <a:pt x="1321324" y="194825"/>
                </a:lnTo>
                <a:cubicBezTo>
                  <a:pt x="1321324" y="87226"/>
                  <a:pt x="1408550" y="0"/>
                  <a:pt x="1516149" y="0"/>
                </a:cubicBezTo>
                <a:close/>
                <a:moveTo>
                  <a:pt x="5480121" y="0"/>
                </a:moveTo>
                <a:lnTo>
                  <a:pt x="6259395" y="0"/>
                </a:lnTo>
                <a:cubicBezTo>
                  <a:pt x="6366994" y="0"/>
                  <a:pt x="6454220" y="87226"/>
                  <a:pt x="6454220" y="194825"/>
                </a:cubicBezTo>
                <a:lnTo>
                  <a:pt x="6454220" y="3265598"/>
                </a:lnTo>
                <a:cubicBezTo>
                  <a:pt x="6454220" y="3373197"/>
                  <a:pt x="6366994" y="3460423"/>
                  <a:pt x="6259395" y="3460423"/>
                </a:cubicBezTo>
                <a:lnTo>
                  <a:pt x="5480121" y="3460423"/>
                </a:lnTo>
                <a:cubicBezTo>
                  <a:pt x="5372522" y="3460423"/>
                  <a:pt x="5285296" y="3373197"/>
                  <a:pt x="5285296" y="3265598"/>
                </a:cubicBezTo>
                <a:lnTo>
                  <a:pt x="5285296" y="194825"/>
                </a:lnTo>
                <a:cubicBezTo>
                  <a:pt x="5285296" y="87226"/>
                  <a:pt x="5372522" y="0"/>
                  <a:pt x="548012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882" b="-88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337E83F-CC7B-1F2C-0FE3-F6801F8A7AC7}"/>
              </a:ext>
            </a:extLst>
          </p:cNvPr>
          <p:cNvSpPr/>
          <p:nvPr/>
        </p:nvSpPr>
        <p:spPr>
          <a:xfrm rot="16200000">
            <a:off x="1395167" y="14140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5A941A5-0C8B-AC87-5B4C-9320E0EE920D}"/>
              </a:ext>
            </a:extLst>
          </p:cNvPr>
          <p:cNvSpPr/>
          <p:nvPr/>
        </p:nvSpPr>
        <p:spPr>
          <a:xfrm rot="16200000">
            <a:off x="1395167" y="1896359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AAFC63C-BE8E-AD4F-9C8A-CD150F9FAE3B}"/>
              </a:ext>
            </a:extLst>
          </p:cNvPr>
          <p:cNvSpPr/>
          <p:nvPr/>
        </p:nvSpPr>
        <p:spPr>
          <a:xfrm rot="16200000">
            <a:off x="1395167" y="3651316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71EEFD-FF52-7C88-7811-88204D9C896A}"/>
              </a:ext>
            </a:extLst>
          </p:cNvPr>
          <p:cNvSpPr/>
          <p:nvPr/>
        </p:nvSpPr>
        <p:spPr>
          <a:xfrm rot="16200000">
            <a:off x="1395167" y="5406273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48A8DB6-A891-B8F7-7192-AFDCCB4A766C}"/>
              </a:ext>
            </a:extLst>
          </p:cNvPr>
          <p:cNvSpPr/>
          <p:nvPr/>
        </p:nvSpPr>
        <p:spPr>
          <a:xfrm rot="5400000">
            <a:off x="1311897" y="1018880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C8970B5-1325-522B-0280-BC98D865F75F}"/>
              </a:ext>
            </a:extLst>
          </p:cNvPr>
          <p:cNvSpPr/>
          <p:nvPr/>
        </p:nvSpPr>
        <p:spPr>
          <a:xfrm rot="5400000">
            <a:off x="1311897" y="2773836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31C4F84-787C-3519-FF3D-226F9769B14B}"/>
              </a:ext>
            </a:extLst>
          </p:cNvPr>
          <p:cNvSpPr/>
          <p:nvPr/>
        </p:nvSpPr>
        <p:spPr>
          <a:xfrm rot="5400000">
            <a:off x="1311897" y="452879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5C41EC4-AD41-3FC6-D5A2-26E4FB415D21}"/>
              </a:ext>
            </a:extLst>
          </p:cNvPr>
          <p:cNvSpPr/>
          <p:nvPr/>
        </p:nvSpPr>
        <p:spPr>
          <a:xfrm rot="16200000">
            <a:off x="-81699" y="1018881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CCC9059-C00F-8A84-4B66-65E345BC4097}"/>
              </a:ext>
            </a:extLst>
          </p:cNvPr>
          <p:cNvSpPr/>
          <p:nvPr/>
        </p:nvSpPr>
        <p:spPr>
          <a:xfrm rot="16200000">
            <a:off x="-81699" y="2773838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FB99A01-AEA9-5C74-2CA7-8D97118A752F}"/>
              </a:ext>
            </a:extLst>
          </p:cNvPr>
          <p:cNvSpPr/>
          <p:nvPr/>
        </p:nvSpPr>
        <p:spPr>
          <a:xfrm rot="16200000">
            <a:off x="-81699" y="4528795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DC579EF-A82F-777B-04A8-9D467B31D2E9}"/>
              </a:ext>
            </a:extLst>
          </p:cNvPr>
          <p:cNvSpPr/>
          <p:nvPr/>
        </p:nvSpPr>
        <p:spPr>
          <a:xfrm rot="16200000">
            <a:off x="-81699" y="628375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D57EC9-64C8-8EB2-6B35-5E9C7430856E}"/>
              </a:ext>
            </a:extLst>
          </p:cNvPr>
          <p:cNvSpPr/>
          <p:nvPr/>
        </p:nvSpPr>
        <p:spPr>
          <a:xfrm rot="5400000">
            <a:off x="-164969" y="1896359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D4E1B4F-176F-B4A0-0852-50EFE2A29D1D}"/>
              </a:ext>
            </a:extLst>
          </p:cNvPr>
          <p:cNvSpPr/>
          <p:nvPr/>
        </p:nvSpPr>
        <p:spPr>
          <a:xfrm rot="5400000">
            <a:off x="-164969" y="3651315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3DBF5B3-7655-2334-EC1E-9D6C0EED6759}"/>
              </a:ext>
            </a:extLst>
          </p:cNvPr>
          <p:cNvSpPr/>
          <p:nvPr/>
        </p:nvSpPr>
        <p:spPr>
          <a:xfrm rot="5400000">
            <a:off x="-164969" y="5406271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601866E-278D-5BB9-837B-DE8CE7A5AD5C}"/>
              </a:ext>
            </a:extLst>
          </p:cNvPr>
          <p:cNvSpPr/>
          <p:nvPr/>
        </p:nvSpPr>
        <p:spPr>
          <a:xfrm rot="5400000">
            <a:off x="-164969" y="14140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3780651-37CD-0362-80C6-6C4DAD29BC23}"/>
              </a:ext>
            </a:extLst>
          </p:cNvPr>
          <p:cNvSpPr/>
          <p:nvPr/>
        </p:nvSpPr>
        <p:spPr>
          <a:xfrm rot="5400000">
            <a:off x="1311897" y="-736077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6C3577E-9FBC-F5D1-AAA9-46C429313447}"/>
              </a:ext>
            </a:extLst>
          </p:cNvPr>
          <p:cNvSpPr/>
          <p:nvPr/>
        </p:nvSpPr>
        <p:spPr>
          <a:xfrm rot="16200000">
            <a:off x="-81699" y="-736076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2035441-3372-E6B8-546B-FB85D20F2004}"/>
              </a:ext>
            </a:extLst>
          </p:cNvPr>
          <p:cNvSpPr/>
          <p:nvPr/>
        </p:nvSpPr>
        <p:spPr>
          <a:xfrm rot="5400000">
            <a:off x="1311897" y="6283748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898D5933-3947-B121-85C2-400A7EBBA431}"/>
              </a:ext>
            </a:extLst>
          </p:cNvPr>
          <p:cNvSpPr/>
          <p:nvPr/>
        </p:nvSpPr>
        <p:spPr>
          <a:xfrm rot="16200000">
            <a:off x="4358325" y="14140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BB97EAA-FFB5-57DE-AA86-D1339A49B7E7}"/>
              </a:ext>
            </a:extLst>
          </p:cNvPr>
          <p:cNvSpPr/>
          <p:nvPr/>
        </p:nvSpPr>
        <p:spPr>
          <a:xfrm rot="16200000">
            <a:off x="4358325" y="1896359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72196E1-0DD5-57B1-C0CB-F60B25F5593D}"/>
              </a:ext>
            </a:extLst>
          </p:cNvPr>
          <p:cNvSpPr/>
          <p:nvPr/>
        </p:nvSpPr>
        <p:spPr>
          <a:xfrm rot="16200000">
            <a:off x="4358325" y="3651316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8D39E308-B120-D3C7-1CD5-086755FB5928}"/>
              </a:ext>
            </a:extLst>
          </p:cNvPr>
          <p:cNvSpPr/>
          <p:nvPr/>
        </p:nvSpPr>
        <p:spPr>
          <a:xfrm rot="16200000">
            <a:off x="4358325" y="5406273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3638421-B756-39A5-2B63-F916329B14BC}"/>
              </a:ext>
            </a:extLst>
          </p:cNvPr>
          <p:cNvSpPr/>
          <p:nvPr/>
        </p:nvSpPr>
        <p:spPr>
          <a:xfrm rot="5400000">
            <a:off x="4275055" y="1018880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E1B59C6-AE31-30C8-9E28-EC0B8FD47704}"/>
              </a:ext>
            </a:extLst>
          </p:cNvPr>
          <p:cNvSpPr/>
          <p:nvPr/>
        </p:nvSpPr>
        <p:spPr>
          <a:xfrm rot="5400000">
            <a:off x="4275055" y="2773836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07571741-B87B-EBE7-39C9-11594A25E681}"/>
              </a:ext>
            </a:extLst>
          </p:cNvPr>
          <p:cNvSpPr/>
          <p:nvPr/>
        </p:nvSpPr>
        <p:spPr>
          <a:xfrm rot="5400000">
            <a:off x="4275055" y="452879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7D02844D-7813-6BE5-1F0C-17E3351D971C}"/>
              </a:ext>
            </a:extLst>
          </p:cNvPr>
          <p:cNvSpPr/>
          <p:nvPr/>
        </p:nvSpPr>
        <p:spPr>
          <a:xfrm rot="16200000">
            <a:off x="2881459" y="1018881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51F23C0-A47D-70F8-509C-FB88721B99D4}"/>
              </a:ext>
            </a:extLst>
          </p:cNvPr>
          <p:cNvSpPr/>
          <p:nvPr/>
        </p:nvSpPr>
        <p:spPr>
          <a:xfrm rot="16200000">
            <a:off x="2881459" y="2773838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6108D050-ED21-F9DB-7A56-14FC57657479}"/>
              </a:ext>
            </a:extLst>
          </p:cNvPr>
          <p:cNvSpPr/>
          <p:nvPr/>
        </p:nvSpPr>
        <p:spPr>
          <a:xfrm rot="16200000">
            <a:off x="2881459" y="4528795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7C178A5-73B4-DB76-B40B-DF213DE214EC}"/>
              </a:ext>
            </a:extLst>
          </p:cNvPr>
          <p:cNvSpPr/>
          <p:nvPr/>
        </p:nvSpPr>
        <p:spPr>
          <a:xfrm rot="16200000">
            <a:off x="2881459" y="628375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1203A96-3E68-D68F-4CE1-0CDED9E902E6}"/>
              </a:ext>
            </a:extLst>
          </p:cNvPr>
          <p:cNvSpPr/>
          <p:nvPr/>
        </p:nvSpPr>
        <p:spPr>
          <a:xfrm rot="5400000">
            <a:off x="2798189" y="1896359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4E2EAF51-437C-D949-0EF1-7B0B9D9A1578}"/>
              </a:ext>
            </a:extLst>
          </p:cNvPr>
          <p:cNvSpPr/>
          <p:nvPr/>
        </p:nvSpPr>
        <p:spPr>
          <a:xfrm rot="5400000">
            <a:off x="2798189" y="3651315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BEE947D-6CFA-ECBA-683B-52F3FA8B102F}"/>
              </a:ext>
            </a:extLst>
          </p:cNvPr>
          <p:cNvSpPr/>
          <p:nvPr/>
        </p:nvSpPr>
        <p:spPr>
          <a:xfrm rot="5400000">
            <a:off x="2798189" y="5406271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4259611-2CA3-A17F-B38C-3F18FE4AD7EA}"/>
              </a:ext>
            </a:extLst>
          </p:cNvPr>
          <p:cNvSpPr/>
          <p:nvPr/>
        </p:nvSpPr>
        <p:spPr>
          <a:xfrm rot="5400000">
            <a:off x="2798189" y="141402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DA511EC-05ED-2BDE-1550-C92B20BA7FC7}"/>
              </a:ext>
            </a:extLst>
          </p:cNvPr>
          <p:cNvSpPr/>
          <p:nvPr/>
        </p:nvSpPr>
        <p:spPr>
          <a:xfrm rot="5400000">
            <a:off x="4275055" y="-736077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F80A1B4-5071-FED7-79FC-7E9984F5B19E}"/>
              </a:ext>
            </a:extLst>
          </p:cNvPr>
          <p:cNvSpPr/>
          <p:nvPr/>
        </p:nvSpPr>
        <p:spPr>
          <a:xfrm rot="16200000">
            <a:off x="2881459" y="-736076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B505C6E9-6E89-9BBC-66CC-9DE32E1F2A91}"/>
              </a:ext>
            </a:extLst>
          </p:cNvPr>
          <p:cNvSpPr/>
          <p:nvPr/>
        </p:nvSpPr>
        <p:spPr>
          <a:xfrm rot="5400000">
            <a:off x="4275055" y="6283748"/>
            <a:ext cx="1640264" cy="13103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Colorful toucan tropical bird">
            <a:extLst>
              <a:ext uri="{FF2B5EF4-FFF2-40B4-BE49-F238E27FC236}">
                <a16:creationId xmlns:a16="http://schemas.microsoft.com/office/drawing/2014/main" id="{514AF4F6-A5A3-82BD-E7B9-0D6CC21E16C1}"/>
              </a:ext>
            </a:extLst>
          </p:cNvPr>
          <p:cNvSpPr/>
          <p:nvPr/>
        </p:nvSpPr>
        <p:spPr>
          <a:xfrm>
            <a:off x="2862607" y="681087"/>
            <a:ext cx="6466787" cy="5495827"/>
          </a:xfrm>
          <a:custGeom>
            <a:avLst/>
            <a:gdLst>
              <a:gd name="connsiteX0" fmla="*/ 2598548 w 6466787"/>
              <a:gd name="connsiteY0" fmla="*/ 4802957 h 5495827"/>
              <a:gd name="connsiteX1" fmla="*/ 4537372 w 6466787"/>
              <a:gd name="connsiteY1" fmla="*/ 4802957 h 5495827"/>
              <a:gd name="connsiteX2" fmla="*/ 4629960 w 6466787"/>
              <a:gd name="connsiteY2" fmla="*/ 4895545 h 5495827"/>
              <a:gd name="connsiteX3" fmla="*/ 4629960 w 6466787"/>
              <a:gd name="connsiteY3" fmla="*/ 5403239 h 5495827"/>
              <a:gd name="connsiteX4" fmla="*/ 4537372 w 6466787"/>
              <a:gd name="connsiteY4" fmla="*/ 5495827 h 5495827"/>
              <a:gd name="connsiteX5" fmla="*/ 2598548 w 6466787"/>
              <a:gd name="connsiteY5" fmla="*/ 5495827 h 5495827"/>
              <a:gd name="connsiteX6" fmla="*/ 2505960 w 6466787"/>
              <a:gd name="connsiteY6" fmla="*/ 5403239 h 5495827"/>
              <a:gd name="connsiteX7" fmla="*/ 2505960 w 6466787"/>
              <a:gd name="connsiteY7" fmla="*/ 4895545 h 5495827"/>
              <a:gd name="connsiteX8" fmla="*/ 2598548 w 6466787"/>
              <a:gd name="connsiteY8" fmla="*/ 4802957 h 5495827"/>
              <a:gd name="connsiteX9" fmla="*/ 851079 w 6466787"/>
              <a:gd name="connsiteY9" fmla="*/ 4268423 h 5495827"/>
              <a:gd name="connsiteX10" fmla="*/ 2336141 w 6466787"/>
              <a:gd name="connsiteY10" fmla="*/ 4268423 h 5495827"/>
              <a:gd name="connsiteX11" fmla="*/ 2423648 w 6466787"/>
              <a:gd name="connsiteY11" fmla="*/ 4355930 h 5495827"/>
              <a:gd name="connsiteX12" fmla="*/ 2423648 w 6466787"/>
              <a:gd name="connsiteY12" fmla="*/ 5123773 h 5495827"/>
              <a:gd name="connsiteX13" fmla="*/ 2336141 w 6466787"/>
              <a:gd name="connsiteY13" fmla="*/ 5211280 h 5495827"/>
              <a:gd name="connsiteX14" fmla="*/ 851079 w 6466787"/>
              <a:gd name="connsiteY14" fmla="*/ 5211280 h 5495827"/>
              <a:gd name="connsiteX15" fmla="*/ 763572 w 6466787"/>
              <a:gd name="connsiteY15" fmla="*/ 5123773 h 5495827"/>
              <a:gd name="connsiteX16" fmla="*/ 763572 w 6466787"/>
              <a:gd name="connsiteY16" fmla="*/ 4355930 h 5495827"/>
              <a:gd name="connsiteX17" fmla="*/ 851079 w 6466787"/>
              <a:gd name="connsiteY17" fmla="*/ 4268423 h 5495827"/>
              <a:gd name="connsiteX18" fmla="*/ 3848718 w 6466787"/>
              <a:gd name="connsiteY18" fmla="*/ 4264401 h 5495827"/>
              <a:gd name="connsiteX19" fmla="*/ 6376394 w 6466787"/>
              <a:gd name="connsiteY19" fmla="*/ 4264401 h 5495827"/>
              <a:gd name="connsiteX20" fmla="*/ 6466787 w 6466787"/>
              <a:gd name="connsiteY20" fmla="*/ 4354794 h 5495827"/>
              <a:gd name="connsiteX21" fmla="*/ 6466787 w 6466787"/>
              <a:gd name="connsiteY21" fmla="*/ 4640119 h 5495827"/>
              <a:gd name="connsiteX22" fmla="*/ 6376394 w 6466787"/>
              <a:gd name="connsiteY22" fmla="*/ 4730512 h 5495827"/>
              <a:gd name="connsiteX23" fmla="*/ 3848718 w 6466787"/>
              <a:gd name="connsiteY23" fmla="*/ 4730512 h 5495827"/>
              <a:gd name="connsiteX24" fmla="*/ 3758325 w 6466787"/>
              <a:gd name="connsiteY24" fmla="*/ 4640119 h 5495827"/>
              <a:gd name="connsiteX25" fmla="*/ 3758325 w 6466787"/>
              <a:gd name="connsiteY25" fmla="*/ 4354794 h 5495827"/>
              <a:gd name="connsiteX26" fmla="*/ 3848718 w 6466787"/>
              <a:gd name="connsiteY26" fmla="*/ 4264401 h 5495827"/>
              <a:gd name="connsiteX27" fmla="*/ 1096175 w 6466787"/>
              <a:gd name="connsiteY27" fmla="*/ 3249100 h 5495827"/>
              <a:gd name="connsiteX28" fmla="*/ 2338152 w 6466787"/>
              <a:gd name="connsiteY28" fmla="*/ 3249100 h 5495827"/>
              <a:gd name="connsiteX29" fmla="*/ 2425659 w 6466787"/>
              <a:gd name="connsiteY29" fmla="*/ 3336607 h 5495827"/>
              <a:gd name="connsiteX30" fmla="*/ 2425659 w 6466787"/>
              <a:gd name="connsiteY30" fmla="*/ 4104450 h 5495827"/>
              <a:gd name="connsiteX31" fmla="*/ 2338152 w 6466787"/>
              <a:gd name="connsiteY31" fmla="*/ 4191957 h 5495827"/>
              <a:gd name="connsiteX32" fmla="*/ 1096175 w 6466787"/>
              <a:gd name="connsiteY32" fmla="*/ 4191957 h 5495827"/>
              <a:gd name="connsiteX33" fmla="*/ 1008668 w 6466787"/>
              <a:gd name="connsiteY33" fmla="*/ 4104450 h 5495827"/>
              <a:gd name="connsiteX34" fmla="*/ 1008668 w 6466787"/>
              <a:gd name="connsiteY34" fmla="*/ 3336607 h 5495827"/>
              <a:gd name="connsiteX35" fmla="*/ 1096175 w 6466787"/>
              <a:gd name="connsiteY35" fmla="*/ 3249100 h 5495827"/>
              <a:gd name="connsiteX36" fmla="*/ 3847565 w 6466787"/>
              <a:gd name="connsiteY36" fmla="*/ 3230422 h 5495827"/>
              <a:gd name="connsiteX37" fmla="*/ 5793085 w 6466787"/>
              <a:gd name="connsiteY37" fmla="*/ 3230422 h 5495827"/>
              <a:gd name="connsiteX38" fmla="*/ 5882325 w 6466787"/>
              <a:gd name="connsiteY38" fmla="*/ 3319662 h 5495827"/>
              <a:gd name="connsiteX39" fmla="*/ 5882325 w 6466787"/>
              <a:gd name="connsiteY39" fmla="*/ 4102717 h 5495827"/>
              <a:gd name="connsiteX40" fmla="*/ 5793085 w 6466787"/>
              <a:gd name="connsiteY40" fmla="*/ 4191957 h 5495827"/>
              <a:gd name="connsiteX41" fmla="*/ 3847565 w 6466787"/>
              <a:gd name="connsiteY41" fmla="*/ 4191957 h 5495827"/>
              <a:gd name="connsiteX42" fmla="*/ 3758325 w 6466787"/>
              <a:gd name="connsiteY42" fmla="*/ 4102717 h 5495827"/>
              <a:gd name="connsiteX43" fmla="*/ 3758325 w 6466787"/>
              <a:gd name="connsiteY43" fmla="*/ 3319662 h 5495827"/>
              <a:gd name="connsiteX44" fmla="*/ 3847565 w 6466787"/>
              <a:gd name="connsiteY44" fmla="*/ 3230422 h 5495827"/>
              <a:gd name="connsiteX45" fmla="*/ 2614739 w 6466787"/>
              <a:gd name="connsiteY45" fmla="*/ 3230422 h 5495827"/>
              <a:gd name="connsiteX46" fmla="*/ 3569245 w 6466787"/>
              <a:gd name="connsiteY46" fmla="*/ 3230422 h 5495827"/>
              <a:gd name="connsiteX47" fmla="*/ 3678024 w 6466787"/>
              <a:gd name="connsiteY47" fmla="*/ 3339201 h 5495827"/>
              <a:gd name="connsiteX48" fmla="*/ 3678024 w 6466787"/>
              <a:gd name="connsiteY48" fmla="*/ 4621733 h 5495827"/>
              <a:gd name="connsiteX49" fmla="*/ 3569245 w 6466787"/>
              <a:gd name="connsiteY49" fmla="*/ 4730512 h 5495827"/>
              <a:gd name="connsiteX50" fmla="*/ 2614739 w 6466787"/>
              <a:gd name="connsiteY50" fmla="*/ 4730512 h 5495827"/>
              <a:gd name="connsiteX51" fmla="*/ 2505960 w 6466787"/>
              <a:gd name="connsiteY51" fmla="*/ 4621733 h 5495827"/>
              <a:gd name="connsiteX52" fmla="*/ 2505960 w 6466787"/>
              <a:gd name="connsiteY52" fmla="*/ 3339201 h 5495827"/>
              <a:gd name="connsiteX53" fmla="*/ 2614739 w 6466787"/>
              <a:gd name="connsiteY53" fmla="*/ 3230422 h 5495827"/>
              <a:gd name="connsiteX54" fmla="*/ 1096411 w 6466787"/>
              <a:gd name="connsiteY54" fmla="*/ 1603070 h 5495827"/>
              <a:gd name="connsiteX55" fmla="*/ 2941231 w 6466787"/>
              <a:gd name="connsiteY55" fmla="*/ 1603070 h 5495827"/>
              <a:gd name="connsiteX56" fmla="*/ 3028974 w 6466787"/>
              <a:gd name="connsiteY56" fmla="*/ 1690813 h 5495827"/>
              <a:gd name="connsiteX57" fmla="*/ 3028974 w 6466787"/>
              <a:gd name="connsiteY57" fmla="*/ 3070235 h 5495827"/>
              <a:gd name="connsiteX58" fmla="*/ 2941231 w 6466787"/>
              <a:gd name="connsiteY58" fmla="*/ 3157978 h 5495827"/>
              <a:gd name="connsiteX59" fmla="*/ 1096411 w 6466787"/>
              <a:gd name="connsiteY59" fmla="*/ 3157978 h 5495827"/>
              <a:gd name="connsiteX60" fmla="*/ 1008668 w 6466787"/>
              <a:gd name="connsiteY60" fmla="*/ 3070235 h 5495827"/>
              <a:gd name="connsiteX61" fmla="*/ 1008668 w 6466787"/>
              <a:gd name="connsiteY61" fmla="*/ 1690813 h 5495827"/>
              <a:gd name="connsiteX62" fmla="*/ 1096411 w 6466787"/>
              <a:gd name="connsiteY62" fmla="*/ 1603070 h 5495827"/>
              <a:gd name="connsiteX63" fmla="*/ 96319 w 6466787"/>
              <a:gd name="connsiteY63" fmla="*/ 1600098 h 5495827"/>
              <a:gd name="connsiteX64" fmla="*/ 839904 w 6466787"/>
              <a:gd name="connsiteY64" fmla="*/ 1600098 h 5495827"/>
              <a:gd name="connsiteX65" fmla="*/ 936223 w 6466787"/>
              <a:gd name="connsiteY65" fmla="*/ 1696417 h 5495827"/>
              <a:gd name="connsiteX66" fmla="*/ 936223 w 6466787"/>
              <a:gd name="connsiteY66" fmla="*/ 4095638 h 5495827"/>
              <a:gd name="connsiteX67" fmla="*/ 839904 w 6466787"/>
              <a:gd name="connsiteY67" fmla="*/ 4191957 h 5495827"/>
              <a:gd name="connsiteX68" fmla="*/ 96319 w 6466787"/>
              <a:gd name="connsiteY68" fmla="*/ 4191957 h 5495827"/>
              <a:gd name="connsiteX69" fmla="*/ 0 w 6466787"/>
              <a:gd name="connsiteY69" fmla="*/ 4095638 h 5495827"/>
              <a:gd name="connsiteX70" fmla="*/ 0 w 6466787"/>
              <a:gd name="connsiteY70" fmla="*/ 1696417 h 5495827"/>
              <a:gd name="connsiteX71" fmla="*/ 96319 w 6466787"/>
              <a:gd name="connsiteY71" fmla="*/ 1600098 h 5495827"/>
              <a:gd name="connsiteX72" fmla="*/ 3204284 w 6466787"/>
              <a:gd name="connsiteY72" fmla="*/ 1033979 h 5495827"/>
              <a:gd name="connsiteX73" fmla="*/ 5122554 w 6466787"/>
              <a:gd name="connsiteY73" fmla="*/ 1033979 h 5495827"/>
              <a:gd name="connsiteX74" fmla="*/ 5225419 w 6466787"/>
              <a:gd name="connsiteY74" fmla="*/ 1136844 h 5495827"/>
              <a:gd name="connsiteX75" fmla="*/ 5225419 w 6466787"/>
              <a:gd name="connsiteY75" fmla="*/ 3055113 h 5495827"/>
              <a:gd name="connsiteX76" fmla="*/ 5122554 w 6466787"/>
              <a:gd name="connsiteY76" fmla="*/ 3157978 h 5495827"/>
              <a:gd name="connsiteX77" fmla="*/ 3204284 w 6466787"/>
              <a:gd name="connsiteY77" fmla="*/ 3157978 h 5495827"/>
              <a:gd name="connsiteX78" fmla="*/ 3101419 w 6466787"/>
              <a:gd name="connsiteY78" fmla="*/ 3055113 h 5495827"/>
              <a:gd name="connsiteX79" fmla="*/ 3101419 w 6466787"/>
              <a:gd name="connsiteY79" fmla="*/ 1136844 h 5495827"/>
              <a:gd name="connsiteX80" fmla="*/ 3204284 w 6466787"/>
              <a:gd name="connsiteY80" fmla="*/ 1033979 h 5495827"/>
              <a:gd name="connsiteX81" fmla="*/ 353190 w 6466787"/>
              <a:gd name="connsiteY81" fmla="*/ 553210 h 5495827"/>
              <a:gd name="connsiteX82" fmla="*/ 2939735 w 6466787"/>
              <a:gd name="connsiteY82" fmla="*/ 553210 h 5495827"/>
              <a:gd name="connsiteX83" fmla="*/ 3028975 w 6466787"/>
              <a:gd name="connsiteY83" fmla="*/ 642450 h 5495827"/>
              <a:gd name="connsiteX84" fmla="*/ 3028975 w 6466787"/>
              <a:gd name="connsiteY84" fmla="*/ 1425505 h 5495827"/>
              <a:gd name="connsiteX85" fmla="*/ 2939735 w 6466787"/>
              <a:gd name="connsiteY85" fmla="*/ 1514745 h 5495827"/>
              <a:gd name="connsiteX86" fmla="*/ 353190 w 6466787"/>
              <a:gd name="connsiteY86" fmla="*/ 1514745 h 5495827"/>
              <a:gd name="connsiteX87" fmla="*/ 263950 w 6466787"/>
              <a:gd name="connsiteY87" fmla="*/ 1425505 h 5495827"/>
              <a:gd name="connsiteX88" fmla="*/ 263950 w 6466787"/>
              <a:gd name="connsiteY88" fmla="*/ 642450 h 5495827"/>
              <a:gd name="connsiteX89" fmla="*/ 353190 w 6466787"/>
              <a:gd name="connsiteY89" fmla="*/ 553210 h 5495827"/>
              <a:gd name="connsiteX90" fmla="*/ 5406351 w 6466787"/>
              <a:gd name="connsiteY90" fmla="*/ 339365 h 5495827"/>
              <a:gd name="connsiteX91" fmla="*/ 6358299 w 6466787"/>
              <a:gd name="connsiteY91" fmla="*/ 339365 h 5495827"/>
              <a:gd name="connsiteX92" fmla="*/ 6466787 w 6466787"/>
              <a:gd name="connsiteY92" fmla="*/ 447853 h 5495827"/>
              <a:gd name="connsiteX93" fmla="*/ 6466787 w 6466787"/>
              <a:gd name="connsiteY93" fmla="*/ 3049490 h 5495827"/>
              <a:gd name="connsiteX94" fmla="*/ 6358299 w 6466787"/>
              <a:gd name="connsiteY94" fmla="*/ 3157978 h 5495827"/>
              <a:gd name="connsiteX95" fmla="*/ 5406351 w 6466787"/>
              <a:gd name="connsiteY95" fmla="*/ 3157978 h 5495827"/>
              <a:gd name="connsiteX96" fmla="*/ 5297863 w 6466787"/>
              <a:gd name="connsiteY96" fmla="*/ 3049490 h 5495827"/>
              <a:gd name="connsiteX97" fmla="*/ 5297863 w 6466787"/>
              <a:gd name="connsiteY97" fmla="*/ 447853 h 5495827"/>
              <a:gd name="connsiteX98" fmla="*/ 5406351 w 6466787"/>
              <a:gd name="connsiteY98" fmla="*/ 339365 h 5495827"/>
              <a:gd name="connsiteX99" fmla="*/ 3190659 w 6466787"/>
              <a:gd name="connsiteY99" fmla="*/ 0 h 5495827"/>
              <a:gd name="connsiteX100" fmla="*/ 5136179 w 6466787"/>
              <a:gd name="connsiteY100" fmla="*/ 0 h 5495827"/>
              <a:gd name="connsiteX101" fmla="*/ 5225419 w 6466787"/>
              <a:gd name="connsiteY101" fmla="*/ 89240 h 5495827"/>
              <a:gd name="connsiteX102" fmla="*/ 5225419 w 6466787"/>
              <a:gd name="connsiteY102" fmla="*/ 872295 h 5495827"/>
              <a:gd name="connsiteX103" fmla="*/ 5136179 w 6466787"/>
              <a:gd name="connsiteY103" fmla="*/ 961535 h 5495827"/>
              <a:gd name="connsiteX104" fmla="*/ 3190659 w 6466787"/>
              <a:gd name="connsiteY104" fmla="*/ 961535 h 5495827"/>
              <a:gd name="connsiteX105" fmla="*/ 3101419 w 6466787"/>
              <a:gd name="connsiteY105" fmla="*/ 872295 h 5495827"/>
              <a:gd name="connsiteX106" fmla="*/ 3101419 w 6466787"/>
              <a:gd name="connsiteY106" fmla="*/ 89240 h 5495827"/>
              <a:gd name="connsiteX107" fmla="*/ 3190659 w 6466787"/>
              <a:gd name="connsiteY107" fmla="*/ 0 h 549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466787" h="5495827">
                <a:moveTo>
                  <a:pt x="2598548" y="4802957"/>
                </a:moveTo>
                <a:lnTo>
                  <a:pt x="4537372" y="4802957"/>
                </a:lnTo>
                <a:cubicBezTo>
                  <a:pt x="4588507" y="4802957"/>
                  <a:pt x="4629960" y="4844410"/>
                  <a:pt x="4629960" y="4895545"/>
                </a:cubicBezTo>
                <a:lnTo>
                  <a:pt x="4629960" y="5403239"/>
                </a:lnTo>
                <a:cubicBezTo>
                  <a:pt x="4629960" y="5454374"/>
                  <a:pt x="4588507" y="5495827"/>
                  <a:pt x="4537372" y="5495827"/>
                </a:cubicBezTo>
                <a:lnTo>
                  <a:pt x="2598548" y="5495827"/>
                </a:lnTo>
                <a:cubicBezTo>
                  <a:pt x="2547413" y="5495827"/>
                  <a:pt x="2505960" y="5454374"/>
                  <a:pt x="2505960" y="5403239"/>
                </a:cubicBezTo>
                <a:lnTo>
                  <a:pt x="2505960" y="4895545"/>
                </a:lnTo>
                <a:cubicBezTo>
                  <a:pt x="2505960" y="4844410"/>
                  <a:pt x="2547413" y="4802957"/>
                  <a:pt x="2598548" y="4802957"/>
                </a:cubicBezTo>
                <a:close/>
                <a:moveTo>
                  <a:pt x="851079" y="4268423"/>
                </a:moveTo>
                <a:lnTo>
                  <a:pt x="2336141" y="4268423"/>
                </a:lnTo>
                <a:cubicBezTo>
                  <a:pt x="2384470" y="4268423"/>
                  <a:pt x="2423648" y="4307601"/>
                  <a:pt x="2423648" y="4355930"/>
                </a:cubicBezTo>
                <a:lnTo>
                  <a:pt x="2423648" y="5123773"/>
                </a:lnTo>
                <a:cubicBezTo>
                  <a:pt x="2423648" y="5172102"/>
                  <a:pt x="2384470" y="5211280"/>
                  <a:pt x="2336141" y="5211280"/>
                </a:cubicBezTo>
                <a:lnTo>
                  <a:pt x="851079" y="5211280"/>
                </a:lnTo>
                <a:cubicBezTo>
                  <a:pt x="802750" y="5211280"/>
                  <a:pt x="763572" y="5172102"/>
                  <a:pt x="763572" y="5123773"/>
                </a:cubicBezTo>
                <a:lnTo>
                  <a:pt x="763572" y="4355930"/>
                </a:lnTo>
                <a:cubicBezTo>
                  <a:pt x="763572" y="4307601"/>
                  <a:pt x="802750" y="4268423"/>
                  <a:pt x="851079" y="4268423"/>
                </a:cubicBezTo>
                <a:close/>
                <a:moveTo>
                  <a:pt x="3848718" y="4264401"/>
                </a:moveTo>
                <a:lnTo>
                  <a:pt x="6376394" y="4264401"/>
                </a:lnTo>
                <a:cubicBezTo>
                  <a:pt x="6426317" y="4264401"/>
                  <a:pt x="6466787" y="4304871"/>
                  <a:pt x="6466787" y="4354794"/>
                </a:cubicBezTo>
                <a:lnTo>
                  <a:pt x="6466787" y="4640119"/>
                </a:lnTo>
                <a:cubicBezTo>
                  <a:pt x="6466787" y="4690042"/>
                  <a:pt x="6426317" y="4730512"/>
                  <a:pt x="6376394" y="4730512"/>
                </a:cubicBezTo>
                <a:lnTo>
                  <a:pt x="3848718" y="4730512"/>
                </a:lnTo>
                <a:cubicBezTo>
                  <a:pt x="3798795" y="4730512"/>
                  <a:pt x="3758325" y="4690042"/>
                  <a:pt x="3758325" y="4640119"/>
                </a:cubicBezTo>
                <a:lnTo>
                  <a:pt x="3758325" y="4354794"/>
                </a:lnTo>
                <a:cubicBezTo>
                  <a:pt x="3758325" y="4304871"/>
                  <a:pt x="3798795" y="4264401"/>
                  <a:pt x="3848718" y="4264401"/>
                </a:cubicBezTo>
                <a:close/>
                <a:moveTo>
                  <a:pt x="1096175" y="3249100"/>
                </a:moveTo>
                <a:lnTo>
                  <a:pt x="2338152" y="3249100"/>
                </a:lnTo>
                <a:cubicBezTo>
                  <a:pt x="2386481" y="3249100"/>
                  <a:pt x="2425659" y="3288278"/>
                  <a:pt x="2425659" y="3336607"/>
                </a:cubicBezTo>
                <a:lnTo>
                  <a:pt x="2425659" y="4104450"/>
                </a:lnTo>
                <a:cubicBezTo>
                  <a:pt x="2425659" y="4152779"/>
                  <a:pt x="2386481" y="4191957"/>
                  <a:pt x="2338152" y="4191957"/>
                </a:cubicBezTo>
                <a:lnTo>
                  <a:pt x="1096175" y="4191957"/>
                </a:lnTo>
                <a:cubicBezTo>
                  <a:pt x="1047846" y="4191957"/>
                  <a:pt x="1008668" y="4152779"/>
                  <a:pt x="1008668" y="4104450"/>
                </a:cubicBezTo>
                <a:lnTo>
                  <a:pt x="1008668" y="3336607"/>
                </a:lnTo>
                <a:cubicBezTo>
                  <a:pt x="1008668" y="3288278"/>
                  <a:pt x="1047846" y="3249100"/>
                  <a:pt x="1096175" y="3249100"/>
                </a:cubicBezTo>
                <a:close/>
                <a:moveTo>
                  <a:pt x="3847565" y="3230422"/>
                </a:moveTo>
                <a:lnTo>
                  <a:pt x="5793085" y="3230422"/>
                </a:lnTo>
                <a:cubicBezTo>
                  <a:pt x="5842371" y="3230422"/>
                  <a:pt x="5882325" y="3270376"/>
                  <a:pt x="5882325" y="3319662"/>
                </a:cubicBezTo>
                <a:lnTo>
                  <a:pt x="5882325" y="4102717"/>
                </a:lnTo>
                <a:cubicBezTo>
                  <a:pt x="5882325" y="4152003"/>
                  <a:pt x="5842371" y="4191957"/>
                  <a:pt x="5793085" y="4191957"/>
                </a:cubicBezTo>
                <a:lnTo>
                  <a:pt x="3847565" y="4191957"/>
                </a:lnTo>
                <a:cubicBezTo>
                  <a:pt x="3798279" y="4191957"/>
                  <a:pt x="3758325" y="4152003"/>
                  <a:pt x="3758325" y="4102717"/>
                </a:cubicBezTo>
                <a:lnTo>
                  <a:pt x="3758325" y="3319662"/>
                </a:lnTo>
                <a:cubicBezTo>
                  <a:pt x="3758325" y="3270376"/>
                  <a:pt x="3798279" y="3230422"/>
                  <a:pt x="3847565" y="3230422"/>
                </a:cubicBezTo>
                <a:close/>
                <a:moveTo>
                  <a:pt x="2614739" y="3230422"/>
                </a:moveTo>
                <a:lnTo>
                  <a:pt x="3569245" y="3230422"/>
                </a:lnTo>
                <a:cubicBezTo>
                  <a:pt x="3629322" y="3230422"/>
                  <a:pt x="3678024" y="3279124"/>
                  <a:pt x="3678024" y="3339201"/>
                </a:cubicBezTo>
                <a:lnTo>
                  <a:pt x="3678024" y="4621733"/>
                </a:lnTo>
                <a:cubicBezTo>
                  <a:pt x="3678024" y="4681810"/>
                  <a:pt x="3629322" y="4730512"/>
                  <a:pt x="3569245" y="4730512"/>
                </a:cubicBezTo>
                <a:lnTo>
                  <a:pt x="2614739" y="4730512"/>
                </a:lnTo>
                <a:cubicBezTo>
                  <a:pt x="2554662" y="4730512"/>
                  <a:pt x="2505960" y="4681810"/>
                  <a:pt x="2505960" y="4621733"/>
                </a:cubicBezTo>
                <a:lnTo>
                  <a:pt x="2505960" y="3339201"/>
                </a:lnTo>
                <a:cubicBezTo>
                  <a:pt x="2505960" y="3279124"/>
                  <a:pt x="2554662" y="3230422"/>
                  <a:pt x="2614739" y="3230422"/>
                </a:cubicBezTo>
                <a:close/>
                <a:moveTo>
                  <a:pt x="1096411" y="1603070"/>
                </a:moveTo>
                <a:lnTo>
                  <a:pt x="2941231" y="1603070"/>
                </a:lnTo>
                <a:cubicBezTo>
                  <a:pt x="2989690" y="1603070"/>
                  <a:pt x="3028974" y="1642354"/>
                  <a:pt x="3028974" y="1690813"/>
                </a:cubicBezTo>
                <a:lnTo>
                  <a:pt x="3028974" y="3070235"/>
                </a:lnTo>
                <a:cubicBezTo>
                  <a:pt x="3028974" y="3118694"/>
                  <a:pt x="2989690" y="3157978"/>
                  <a:pt x="2941231" y="3157978"/>
                </a:cubicBezTo>
                <a:lnTo>
                  <a:pt x="1096411" y="3157978"/>
                </a:lnTo>
                <a:cubicBezTo>
                  <a:pt x="1047952" y="3157978"/>
                  <a:pt x="1008668" y="3118694"/>
                  <a:pt x="1008668" y="3070235"/>
                </a:cubicBezTo>
                <a:lnTo>
                  <a:pt x="1008668" y="1690813"/>
                </a:lnTo>
                <a:cubicBezTo>
                  <a:pt x="1008668" y="1642354"/>
                  <a:pt x="1047952" y="1603070"/>
                  <a:pt x="1096411" y="1603070"/>
                </a:cubicBezTo>
                <a:close/>
                <a:moveTo>
                  <a:pt x="96319" y="1600098"/>
                </a:moveTo>
                <a:lnTo>
                  <a:pt x="839904" y="1600098"/>
                </a:lnTo>
                <a:cubicBezTo>
                  <a:pt x="893100" y="1600098"/>
                  <a:pt x="936223" y="1643221"/>
                  <a:pt x="936223" y="1696417"/>
                </a:cubicBezTo>
                <a:lnTo>
                  <a:pt x="936223" y="4095638"/>
                </a:lnTo>
                <a:cubicBezTo>
                  <a:pt x="936223" y="4148834"/>
                  <a:pt x="893100" y="4191957"/>
                  <a:pt x="839904" y="4191957"/>
                </a:cubicBezTo>
                <a:lnTo>
                  <a:pt x="96319" y="4191957"/>
                </a:lnTo>
                <a:cubicBezTo>
                  <a:pt x="43123" y="4191957"/>
                  <a:pt x="0" y="4148834"/>
                  <a:pt x="0" y="4095638"/>
                </a:cubicBezTo>
                <a:lnTo>
                  <a:pt x="0" y="1696417"/>
                </a:lnTo>
                <a:cubicBezTo>
                  <a:pt x="0" y="1643221"/>
                  <a:pt x="43123" y="1600098"/>
                  <a:pt x="96319" y="1600098"/>
                </a:cubicBezTo>
                <a:close/>
                <a:moveTo>
                  <a:pt x="3204284" y="1033979"/>
                </a:moveTo>
                <a:lnTo>
                  <a:pt x="5122554" y="1033979"/>
                </a:lnTo>
                <a:cubicBezTo>
                  <a:pt x="5179365" y="1033979"/>
                  <a:pt x="5225419" y="1080033"/>
                  <a:pt x="5225419" y="1136844"/>
                </a:cubicBezTo>
                <a:lnTo>
                  <a:pt x="5225419" y="3055113"/>
                </a:lnTo>
                <a:cubicBezTo>
                  <a:pt x="5225419" y="3111924"/>
                  <a:pt x="5179365" y="3157978"/>
                  <a:pt x="5122554" y="3157978"/>
                </a:cubicBezTo>
                <a:lnTo>
                  <a:pt x="3204284" y="3157978"/>
                </a:lnTo>
                <a:cubicBezTo>
                  <a:pt x="3147473" y="3157978"/>
                  <a:pt x="3101419" y="3111924"/>
                  <a:pt x="3101419" y="3055113"/>
                </a:cubicBezTo>
                <a:lnTo>
                  <a:pt x="3101419" y="1136844"/>
                </a:lnTo>
                <a:cubicBezTo>
                  <a:pt x="3101419" y="1080033"/>
                  <a:pt x="3147473" y="1033979"/>
                  <a:pt x="3204284" y="1033979"/>
                </a:cubicBezTo>
                <a:close/>
                <a:moveTo>
                  <a:pt x="353190" y="553210"/>
                </a:moveTo>
                <a:lnTo>
                  <a:pt x="2939735" y="553210"/>
                </a:lnTo>
                <a:cubicBezTo>
                  <a:pt x="2989021" y="553210"/>
                  <a:pt x="3028975" y="593164"/>
                  <a:pt x="3028975" y="642450"/>
                </a:cubicBezTo>
                <a:lnTo>
                  <a:pt x="3028975" y="1425505"/>
                </a:lnTo>
                <a:cubicBezTo>
                  <a:pt x="3028975" y="1474791"/>
                  <a:pt x="2989021" y="1514745"/>
                  <a:pt x="2939735" y="1514745"/>
                </a:cubicBezTo>
                <a:lnTo>
                  <a:pt x="353190" y="1514745"/>
                </a:lnTo>
                <a:cubicBezTo>
                  <a:pt x="303904" y="1514745"/>
                  <a:pt x="263950" y="1474791"/>
                  <a:pt x="263950" y="1425505"/>
                </a:cubicBezTo>
                <a:lnTo>
                  <a:pt x="263950" y="642450"/>
                </a:lnTo>
                <a:cubicBezTo>
                  <a:pt x="263950" y="593164"/>
                  <a:pt x="303904" y="553210"/>
                  <a:pt x="353190" y="553210"/>
                </a:cubicBezTo>
                <a:close/>
                <a:moveTo>
                  <a:pt x="5406351" y="339365"/>
                </a:moveTo>
                <a:lnTo>
                  <a:pt x="6358299" y="339365"/>
                </a:lnTo>
                <a:cubicBezTo>
                  <a:pt x="6418215" y="339365"/>
                  <a:pt x="6466787" y="387937"/>
                  <a:pt x="6466787" y="447853"/>
                </a:cubicBezTo>
                <a:lnTo>
                  <a:pt x="6466787" y="3049490"/>
                </a:lnTo>
                <a:cubicBezTo>
                  <a:pt x="6466787" y="3109406"/>
                  <a:pt x="6418215" y="3157978"/>
                  <a:pt x="6358299" y="3157978"/>
                </a:cubicBezTo>
                <a:lnTo>
                  <a:pt x="5406351" y="3157978"/>
                </a:lnTo>
                <a:cubicBezTo>
                  <a:pt x="5346435" y="3157978"/>
                  <a:pt x="5297863" y="3109406"/>
                  <a:pt x="5297863" y="3049490"/>
                </a:cubicBezTo>
                <a:lnTo>
                  <a:pt x="5297863" y="447853"/>
                </a:lnTo>
                <a:cubicBezTo>
                  <a:pt x="5297863" y="387937"/>
                  <a:pt x="5346435" y="339365"/>
                  <a:pt x="5406351" y="339365"/>
                </a:cubicBezTo>
                <a:close/>
                <a:moveTo>
                  <a:pt x="3190659" y="0"/>
                </a:moveTo>
                <a:lnTo>
                  <a:pt x="5136179" y="0"/>
                </a:lnTo>
                <a:cubicBezTo>
                  <a:pt x="5185465" y="0"/>
                  <a:pt x="5225419" y="39954"/>
                  <a:pt x="5225419" y="89240"/>
                </a:cubicBezTo>
                <a:lnTo>
                  <a:pt x="5225419" y="872295"/>
                </a:lnTo>
                <a:cubicBezTo>
                  <a:pt x="5225419" y="921581"/>
                  <a:pt x="5185465" y="961535"/>
                  <a:pt x="5136179" y="961535"/>
                </a:cubicBezTo>
                <a:lnTo>
                  <a:pt x="3190659" y="961535"/>
                </a:lnTo>
                <a:cubicBezTo>
                  <a:pt x="3141373" y="961535"/>
                  <a:pt x="3101419" y="921581"/>
                  <a:pt x="3101419" y="872295"/>
                </a:cubicBezTo>
                <a:lnTo>
                  <a:pt x="3101419" y="89240"/>
                </a:lnTo>
                <a:cubicBezTo>
                  <a:pt x="3101419" y="39954"/>
                  <a:pt x="3141373" y="0"/>
                  <a:pt x="3190659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754" r="-137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 descr="Colorful toucan tropical bird">
            <a:extLst>
              <a:ext uri="{FF2B5EF4-FFF2-40B4-BE49-F238E27FC236}">
                <a16:creationId xmlns:a16="http://schemas.microsoft.com/office/drawing/2014/main" id="{F2E0B422-5C8D-FCF3-1D3D-D1F44499090F}"/>
              </a:ext>
            </a:extLst>
          </p:cNvPr>
          <p:cNvSpPr/>
          <p:nvPr/>
        </p:nvSpPr>
        <p:spPr>
          <a:xfrm rot="2700000">
            <a:off x="3858348" y="956412"/>
            <a:ext cx="4660184" cy="5304951"/>
          </a:xfrm>
          <a:custGeom>
            <a:avLst/>
            <a:gdLst>
              <a:gd name="connsiteX0" fmla="*/ 3934206 w 4660184"/>
              <a:gd name="connsiteY0" fmla="*/ 1081675 h 5304951"/>
              <a:gd name="connsiteX1" fmla="*/ 4234916 w 4660184"/>
              <a:gd name="connsiteY1" fmla="*/ 957117 h 5304951"/>
              <a:gd name="connsiteX2" fmla="*/ 4660184 w 4660184"/>
              <a:gd name="connsiteY2" fmla="*/ 1382385 h 5304951"/>
              <a:gd name="connsiteX3" fmla="*/ 4660183 w 4660184"/>
              <a:gd name="connsiteY3" fmla="*/ 3311786 h 5304951"/>
              <a:gd name="connsiteX4" fmla="*/ 4234915 w 4660184"/>
              <a:gd name="connsiteY4" fmla="*/ 3737054 h 5304951"/>
              <a:gd name="connsiteX5" fmla="*/ 4234916 w 4660184"/>
              <a:gd name="connsiteY5" fmla="*/ 3737053 h 5304951"/>
              <a:gd name="connsiteX6" fmla="*/ 3809648 w 4660184"/>
              <a:gd name="connsiteY6" fmla="*/ 3311786 h 5304951"/>
              <a:gd name="connsiteX7" fmla="*/ 3809648 w 4660184"/>
              <a:gd name="connsiteY7" fmla="*/ 1382385 h 5304951"/>
              <a:gd name="connsiteX8" fmla="*/ 3934206 w 4660184"/>
              <a:gd name="connsiteY8" fmla="*/ 1081675 h 5304951"/>
              <a:gd name="connsiteX9" fmla="*/ 2981795 w 4660184"/>
              <a:gd name="connsiteY9" fmla="*/ 556786 h 5304951"/>
              <a:gd name="connsiteX10" fmla="*/ 3282505 w 4660184"/>
              <a:gd name="connsiteY10" fmla="*/ 432228 h 5304951"/>
              <a:gd name="connsiteX11" fmla="*/ 3707773 w 4660184"/>
              <a:gd name="connsiteY11" fmla="*/ 857496 h 5304951"/>
              <a:gd name="connsiteX12" fmla="*/ 3707772 w 4660184"/>
              <a:gd name="connsiteY12" fmla="*/ 4268948 h 5304951"/>
              <a:gd name="connsiteX13" fmla="*/ 3282504 w 4660184"/>
              <a:gd name="connsiteY13" fmla="*/ 4694216 h 5304951"/>
              <a:gd name="connsiteX14" fmla="*/ 3282505 w 4660184"/>
              <a:gd name="connsiteY14" fmla="*/ 4694215 h 5304951"/>
              <a:gd name="connsiteX15" fmla="*/ 2857236 w 4660184"/>
              <a:gd name="connsiteY15" fmla="*/ 4268947 h 5304951"/>
              <a:gd name="connsiteX16" fmla="*/ 2857236 w 4660184"/>
              <a:gd name="connsiteY16" fmla="*/ 857496 h 5304951"/>
              <a:gd name="connsiteX17" fmla="*/ 2981795 w 4660184"/>
              <a:gd name="connsiteY17" fmla="*/ 556786 h 5304951"/>
              <a:gd name="connsiteX18" fmla="*/ 2029381 w 4660184"/>
              <a:gd name="connsiteY18" fmla="*/ 124558 h 5304951"/>
              <a:gd name="connsiteX19" fmla="*/ 2330091 w 4660184"/>
              <a:gd name="connsiteY19" fmla="*/ 0 h 5304951"/>
              <a:gd name="connsiteX20" fmla="*/ 2755359 w 4660184"/>
              <a:gd name="connsiteY20" fmla="*/ 425268 h 5304951"/>
              <a:gd name="connsiteX21" fmla="*/ 2755358 w 4660184"/>
              <a:gd name="connsiteY21" fmla="*/ 4879683 h 5304951"/>
              <a:gd name="connsiteX22" fmla="*/ 2330090 w 4660184"/>
              <a:gd name="connsiteY22" fmla="*/ 5304951 h 5304951"/>
              <a:gd name="connsiteX23" fmla="*/ 2330091 w 4660184"/>
              <a:gd name="connsiteY23" fmla="*/ 5304950 h 5304951"/>
              <a:gd name="connsiteX24" fmla="*/ 1904823 w 4660184"/>
              <a:gd name="connsiteY24" fmla="*/ 4879682 h 5304951"/>
              <a:gd name="connsiteX25" fmla="*/ 1904823 w 4660184"/>
              <a:gd name="connsiteY25" fmla="*/ 425268 h 5304951"/>
              <a:gd name="connsiteX26" fmla="*/ 2029381 w 4660184"/>
              <a:gd name="connsiteY26" fmla="*/ 124558 h 5304951"/>
              <a:gd name="connsiteX27" fmla="*/ 1076970 w 4660184"/>
              <a:gd name="connsiteY27" fmla="*/ 456799 h 5304951"/>
              <a:gd name="connsiteX28" fmla="*/ 1377680 w 4660184"/>
              <a:gd name="connsiteY28" fmla="*/ 332241 h 5304951"/>
              <a:gd name="connsiteX29" fmla="*/ 1802948 w 4660184"/>
              <a:gd name="connsiteY29" fmla="*/ 757509 h 5304951"/>
              <a:gd name="connsiteX30" fmla="*/ 1802947 w 4660184"/>
              <a:gd name="connsiteY30" fmla="*/ 4716165 h 5304951"/>
              <a:gd name="connsiteX31" fmla="*/ 1377679 w 4660184"/>
              <a:gd name="connsiteY31" fmla="*/ 5141433 h 5304951"/>
              <a:gd name="connsiteX32" fmla="*/ 1377680 w 4660184"/>
              <a:gd name="connsiteY32" fmla="*/ 5141432 h 5304951"/>
              <a:gd name="connsiteX33" fmla="*/ 952412 w 4660184"/>
              <a:gd name="connsiteY33" fmla="*/ 4716164 h 5304951"/>
              <a:gd name="connsiteX34" fmla="*/ 952412 w 4660184"/>
              <a:gd name="connsiteY34" fmla="*/ 757509 h 5304951"/>
              <a:gd name="connsiteX35" fmla="*/ 1076970 w 4660184"/>
              <a:gd name="connsiteY35" fmla="*/ 456799 h 5304951"/>
              <a:gd name="connsiteX36" fmla="*/ 124558 w 4660184"/>
              <a:gd name="connsiteY36" fmla="*/ 900763 h 5304951"/>
              <a:gd name="connsiteX37" fmla="*/ 425268 w 4660184"/>
              <a:gd name="connsiteY37" fmla="*/ 776205 h 5304951"/>
              <a:gd name="connsiteX38" fmla="*/ 850536 w 4660184"/>
              <a:gd name="connsiteY38" fmla="*/ 1201473 h 5304951"/>
              <a:gd name="connsiteX39" fmla="*/ 850535 w 4660184"/>
              <a:gd name="connsiteY39" fmla="*/ 3696668 h 5304951"/>
              <a:gd name="connsiteX40" fmla="*/ 425267 w 4660184"/>
              <a:gd name="connsiteY40" fmla="*/ 4121936 h 5304951"/>
              <a:gd name="connsiteX41" fmla="*/ 425268 w 4660184"/>
              <a:gd name="connsiteY41" fmla="*/ 4121935 h 5304951"/>
              <a:gd name="connsiteX42" fmla="*/ 0 w 4660184"/>
              <a:gd name="connsiteY42" fmla="*/ 3696667 h 5304951"/>
              <a:gd name="connsiteX43" fmla="*/ 0 w 4660184"/>
              <a:gd name="connsiteY43" fmla="*/ 1201473 h 5304951"/>
              <a:gd name="connsiteX44" fmla="*/ 124558 w 4660184"/>
              <a:gd name="connsiteY44" fmla="*/ 900763 h 530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60184" h="5304951">
                <a:moveTo>
                  <a:pt x="3934206" y="1081675"/>
                </a:moveTo>
                <a:cubicBezTo>
                  <a:pt x="4011164" y="1004717"/>
                  <a:pt x="4117482" y="957117"/>
                  <a:pt x="4234916" y="957117"/>
                </a:cubicBezTo>
                <a:cubicBezTo>
                  <a:pt x="4469785" y="957117"/>
                  <a:pt x="4660184" y="1147516"/>
                  <a:pt x="4660184" y="1382385"/>
                </a:cubicBezTo>
                <a:cubicBezTo>
                  <a:pt x="4660184" y="2025519"/>
                  <a:pt x="4660183" y="2668652"/>
                  <a:pt x="4660183" y="3311786"/>
                </a:cubicBezTo>
                <a:cubicBezTo>
                  <a:pt x="4660183" y="3546655"/>
                  <a:pt x="4469784" y="3737054"/>
                  <a:pt x="4234915" y="3737054"/>
                </a:cubicBezTo>
                <a:lnTo>
                  <a:pt x="4234916" y="3737053"/>
                </a:lnTo>
                <a:cubicBezTo>
                  <a:pt x="4000047" y="3737053"/>
                  <a:pt x="3809648" y="3546655"/>
                  <a:pt x="3809648" y="3311786"/>
                </a:cubicBezTo>
                <a:lnTo>
                  <a:pt x="3809648" y="1382385"/>
                </a:lnTo>
                <a:cubicBezTo>
                  <a:pt x="3809648" y="1264951"/>
                  <a:pt x="3857248" y="1158634"/>
                  <a:pt x="3934206" y="1081675"/>
                </a:cubicBezTo>
                <a:close/>
                <a:moveTo>
                  <a:pt x="2981795" y="556786"/>
                </a:moveTo>
                <a:cubicBezTo>
                  <a:pt x="3058753" y="479828"/>
                  <a:pt x="3165070" y="432228"/>
                  <a:pt x="3282505" y="432228"/>
                </a:cubicBezTo>
                <a:cubicBezTo>
                  <a:pt x="3517373" y="432228"/>
                  <a:pt x="3707772" y="622627"/>
                  <a:pt x="3707773" y="857496"/>
                </a:cubicBezTo>
                <a:cubicBezTo>
                  <a:pt x="3707772" y="1994647"/>
                  <a:pt x="3707771" y="3131797"/>
                  <a:pt x="3707772" y="4268948"/>
                </a:cubicBezTo>
                <a:cubicBezTo>
                  <a:pt x="3707772" y="4503817"/>
                  <a:pt x="3517373" y="4694216"/>
                  <a:pt x="3282504" y="4694216"/>
                </a:cubicBezTo>
                <a:lnTo>
                  <a:pt x="3282505" y="4694215"/>
                </a:lnTo>
                <a:cubicBezTo>
                  <a:pt x="3047636" y="4694215"/>
                  <a:pt x="2857236" y="4503816"/>
                  <a:pt x="2857236" y="4268947"/>
                </a:cubicBezTo>
                <a:lnTo>
                  <a:pt x="2857236" y="857496"/>
                </a:lnTo>
                <a:cubicBezTo>
                  <a:pt x="2857237" y="740061"/>
                  <a:pt x="2904836" y="633744"/>
                  <a:pt x="2981795" y="556786"/>
                </a:cubicBezTo>
                <a:close/>
                <a:moveTo>
                  <a:pt x="2029381" y="124558"/>
                </a:moveTo>
                <a:cubicBezTo>
                  <a:pt x="2106339" y="47600"/>
                  <a:pt x="2212656" y="0"/>
                  <a:pt x="2330091" y="0"/>
                </a:cubicBezTo>
                <a:cubicBezTo>
                  <a:pt x="2564960" y="0"/>
                  <a:pt x="2755359" y="190399"/>
                  <a:pt x="2755359" y="425268"/>
                </a:cubicBezTo>
                <a:cubicBezTo>
                  <a:pt x="2755358" y="1910073"/>
                  <a:pt x="2755358" y="3394878"/>
                  <a:pt x="2755358" y="4879683"/>
                </a:cubicBezTo>
                <a:cubicBezTo>
                  <a:pt x="2755358" y="5114552"/>
                  <a:pt x="2564959" y="5304951"/>
                  <a:pt x="2330090" y="5304951"/>
                </a:cubicBezTo>
                <a:lnTo>
                  <a:pt x="2330091" y="5304950"/>
                </a:lnTo>
                <a:cubicBezTo>
                  <a:pt x="2095222" y="5304950"/>
                  <a:pt x="1904823" y="5114551"/>
                  <a:pt x="1904823" y="4879682"/>
                </a:cubicBezTo>
                <a:lnTo>
                  <a:pt x="1904823" y="425268"/>
                </a:lnTo>
                <a:cubicBezTo>
                  <a:pt x="1904823" y="307833"/>
                  <a:pt x="1952423" y="201517"/>
                  <a:pt x="2029381" y="124558"/>
                </a:cubicBezTo>
                <a:close/>
                <a:moveTo>
                  <a:pt x="1076970" y="456799"/>
                </a:moveTo>
                <a:cubicBezTo>
                  <a:pt x="1153928" y="379841"/>
                  <a:pt x="1260245" y="332242"/>
                  <a:pt x="1377680" y="332241"/>
                </a:cubicBezTo>
                <a:cubicBezTo>
                  <a:pt x="1612549" y="332241"/>
                  <a:pt x="1802948" y="522640"/>
                  <a:pt x="1802948" y="757509"/>
                </a:cubicBezTo>
                <a:cubicBezTo>
                  <a:pt x="1802948" y="2077061"/>
                  <a:pt x="1802947" y="3396613"/>
                  <a:pt x="1802947" y="4716165"/>
                </a:cubicBezTo>
                <a:cubicBezTo>
                  <a:pt x="1802947" y="4951034"/>
                  <a:pt x="1612548" y="5141433"/>
                  <a:pt x="1377679" y="5141433"/>
                </a:cubicBezTo>
                <a:lnTo>
                  <a:pt x="1377680" y="5141432"/>
                </a:lnTo>
                <a:cubicBezTo>
                  <a:pt x="1142810" y="5141432"/>
                  <a:pt x="952412" y="4951033"/>
                  <a:pt x="952412" y="4716164"/>
                </a:cubicBezTo>
                <a:lnTo>
                  <a:pt x="952412" y="757509"/>
                </a:lnTo>
                <a:cubicBezTo>
                  <a:pt x="952412" y="640074"/>
                  <a:pt x="1000012" y="533758"/>
                  <a:pt x="1076970" y="456799"/>
                </a:cubicBezTo>
                <a:close/>
                <a:moveTo>
                  <a:pt x="124558" y="900763"/>
                </a:moveTo>
                <a:cubicBezTo>
                  <a:pt x="201517" y="823805"/>
                  <a:pt x="307834" y="776205"/>
                  <a:pt x="425268" y="776205"/>
                </a:cubicBezTo>
                <a:cubicBezTo>
                  <a:pt x="660137" y="776205"/>
                  <a:pt x="850536" y="966604"/>
                  <a:pt x="850536" y="1201473"/>
                </a:cubicBezTo>
                <a:cubicBezTo>
                  <a:pt x="850536" y="2033205"/>
                  <a:pt x="850535" y="2864936"/>
                  <a:pt x="850535" y="3696668"/>
                </a:cubicBezTo>
                <a:cubicBezTo>
                  <a:pt x="850535" y="3931537"/>
                  <a:pt x="660136" y="4121936"/>
                  <a:pt x="425267" y="4121936"/>
                </a:cubicBezTo>
                <a:lnTo>
                  <a:pt x="425268" y="4121935"/>
                </a:lnTo>
                <a:cubicBezTo>
                  <a:pt x="190399" y="4121935"/>
                  <a:pt x="0" y="3931536"/>
                  <a:pt x="0" y="3696667"/>
                </a:cubicBezTo>
                <a:lnTo>
                  <a:pt x="0" y="1201473"/>
                </a:lnTo>
                <a:cubicBezTo>
                  <a:pt x="0" y="1084039"/>
                  <a:pt x="47600" y="977722"/>
                  <a:pt x="124558" y="900763"/>
                </a:cubicBez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397" r="-353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 descr="Colorful toucan tropical bird">
            <a:extLst>
              <a:ext uri="{FF2B5EF4-FFF2-40B4-BE49-F238E27FC236}">
                <a16:creationId xmlns:a16="http://schemas.microsoft.com/office/drawing/2014/main" id="{70D0D8E1-FA6E-0555-1BB4-ADBA2FE6AC06}"/>
              </a:ext>
            </a:extLst>
          </p:cNvPr>
          <p:cNvSpPr/>
          <p:nvPr/>
        </p:nvSpPr>
        <p:spPr>
          <a:xfrm>
            <a:off x="1911291" y="786325"/>
            <a:ext cx="8369419" cy="5285350"/>
          </a:xfrm>
          <a:custGeom>
            <a:avLst/>
            <a:gdLst>
              <a:gd name="connsiteX0" fmla="*/ 1709603 w 8369419"/>
              <a:gd name="connsiteY0" fmla="*/ 3845350 h 5285350"/>
              <a:gd name="connsiteX1" fmla="*/ 2611014 w 8369419"/>
              <a:gd name="connsiteY1" fmla="*/ 3845350 h 5285350"/>
              <a:gd name="connsiteX2" fmla="*/ 2971014 w 8369419"/>
              <a:gd name="connsiteY2" fmla="*/ 4565350 h 5285350"/>
              <a:gd name="connsiteX3" fmla="*/ 2611014 w 8369419"/>
              <a:gd name="connsiteY3" fmla="*/ 5285350 h 5285350"/>
              <a:gd name="connsiteX4" fmla="*/ 1709603 w 8369419"/>
              <a:gd name="connsiteY4" fmla="*/ 5285350 h 5285350"/>
              <a:gd name="connsiteX5" fmla="*/ 1349603 w 8369419"/>
              <a:gd name="connsiteY5" fmla="*/ 4565350 h 5285350"/>
              <a:gd name="connsiteX6" fmla="*/ 3059208 w 8369419"/>
              <a:gd name="connsiteY6" fmla="*/ 3076280 h 5285350"/>
              <a:gd name="connsiteX7" fmla="*/ 3960619 w 8369419"/>
              <a:gd name="connsiteY7" fmla="*/ 3076280 h 5285350"/>
              <a:gd name="connsiteX8" fmla="*/ 4320619 w 8369419"/>
              <a:gd name="connsiteY8" fmla="*/ 3796280 h 5285350"/>
              <a:gd name="connsiteX9" fmla="*/ 3960619 w 8369419"/>
              <a:gd name="connsiteY9" fmla="*/ 4516280 h 5285350"/>
              <a:gd name="connsiteX10" fmla="*/ 3059208 w 8369419"/>
              <a:gd name="connsiteY10" fmla="*/ 4516280 h 5285350"/>
              <a:gd name="connsiteX11" fmla="*/ 2699208 w 8369419"/>
              <a:gd name="connsiteY11" fmla="*/ 3796280 h 5285350"/>
              <a:gd name="connsiteX12" fmla="*/ 7108008 w 8369419"/>
              <a:gd name="connsiteY12" fmla="*/ 2307210 h 5285350"/>
              <a:gd name="connsiteX13" fmla="*/ 8009419 w 8369419"/>
              <a:gd name="connsiteY13" fmla="*/ 2307210 h 5285350"/>
              <a:gd name="connsiteX14" fmla="*/ 8369419 w 8369419"/>
              <a:gd name="connsiteY14" fmla="*/ 3027210 h 5285350"/>
              <a:gd name="connsiteX15" fmla="*/ 8009419 w 8369419"/>
              <a:gd name="connsiteY15" fmla="*/ 3747210 h 5285350"/>
              <a:gd name="connsiteX16" fmla="*/ 7108008 w 8369419"/>
              <a:gd name="connsiteY16" fmla="*/ 3747210 h 5285350"/>
              <a:gd name="connsiteX17" fmla="*/ 6748008 w 8369419"/>
              <a:gd name="connsiteY17" fmla="*/ 3027210 h 5285350"/>
              <a:gd name="connsiteX18" fmla="*/ 4408806 w 8369419"/>
              <a:gd name="connsiteY18" fmla="*/ 2307210 h 5285350"/>
              <a:gd name="connsiteX19" fmla="*/ 5310217 w 8369419"/>
              <a:gd name="connsiteY19" fmla="*/ 2307210 h 5285350"/>
              <a:gd name="connsiteX20" fmla="*/ 5670217 w 8369419"/>
              <a:gd name="connsiteY20" fmla="*/ 3027210 h 5285350"/>
              <a:gd name="connsiteX21" fmla="*/ 5310217 w 8369419"/>
              <a:gd name="connsiteY21" fmla="*/ 3747210 h 5285350"/>
              <a:gd name="connsiteX22" fmla="*/ 4408806 w 8369419"/>
              <a:gd name="connsiteY22" fmla="*/ 3747210 h 5285350"/>
              <a:gd name="connsiteX23" fmla="*/ 4048806 w 8369419"/>
              <a:gd name="connsiteY23" fmla="*/ 3027210 h 5285350"/>
              <a:gd name="connsiteX24" fmla="*/ 1709605 w 8369419"/>
              <a:gd name="connsiteY24" fmla="*/ 2307210 h 5285350"/>
              <a:gd name="connsiteX25" fmla="*/ 2611015 w 8369419"/>
              <a:gd name="connsiteY25" fmla="*/ 2307210 h 5285350"/>
              <a:gd name="connsiteX26" fmla="*/ 2971015 w 8369419"/>
              <a:gd name="connsiteY26" fmla="*/ 3027210 h 5285350"/>
              <a:gd name="connsiteX27" fmla="*/ 2611015 w 8369419"/>
              <a:gd name="connsiteY27" fmla="*/ 3747210 h 5285350"/>
              <a:gd name="connsiteX28" fmla="*/ 1709605 w 8369419"/>
              <a:gd name="connsiteY28" fmla="*/ 3747210 h 5285350"/>
              <a:gd name="connsiteX29" fmla="*/ 1349605 w 8369419"/>
              <a:gd name="connsiteY29" fmla="*/ 3027210 h 5285350"/>
              <a:gd name="connsiteX30" fmla="*/ 5758410 w 8369419"/>
              <a:gd name="connsiteY30" fmla="*/ 1538140 h 5285350"/>
              <a:gd name="connsiteX31" fmla="*/ 6659821 w 8369419"/>
              <a:gd name="connsiteY31" fmla="*/ 1538140 h 5285350"/>
              <a:gd name="connsiteX32" fmla="*/ 7019821 w 8369419"/>
              <a:gd name="connsiteY32" fmla="*/ 2258140 h 5285350"/>
              <a:gd name="connsiteX33" fmla="*/ 6659821 w 8369419"/>
              <a:gd name="connsiteY33" fmla="*/ 2978140 h 5285350"/>
              <a:gd name="connsiteX34" fmla="*/ 5758410 w 8369419"/>
              <a:gd name="connsiteY34" fmla="*/ 2978140 h 5285350"/>
              <a:gd name="connsiteX35" fmla="*/ 5398410 w 8369419"/>
              <a:gd name="connsiteY35" fmla="*/ 2258140 h 5285350"/>
              <a:gd name="connsiteX36" fmla="*/ 3059208 w 8369419"/>
              <a:gd name="connsiteY36" fmla="*/ 1538140 h 5285350"/>
              <a:gd name="connsiteX37" fmla="*/ 3960619 w 8369419"/>
              <a:gd name="connsiteY37" fmla="*/ 1538140 h 5285350"/>
              <a:gd name="connsiteX38" fmla="*/ 4320619 w 8369419"/>
              <a:gd name="connsiteY38" fmla="*/ 2258140 h 5285350"/>
              <a:gd name="connsiteX39" fmla="*/ 3960619 w 8369419"/>
              <a:gd name="connsiteY39" fmla="*/ 2978140 h 5285350"/>
              <a:gd name="connsiteX40" fmla="*/ 3059208 w 8369419"/>
              <a:gd name="connsiteY40" fmla="*/ 2978140 h 5285350"/>
              <a:gd name="connsiteX41" fmla="*/ 2699208 w 8369419"/>
              <a:gd name="connsiteY41" fmla="*/ 2258140 h 5285350"/>
              <a:gd name="connsiteX42" fmla="*/ 360000 w 8369419"/>
              <a:gd name="connsiteY42" fmla="*/ 1538140 h 5285350"/>
              <a:gd name="connsiteX43" fmla="*/ 1261411 w 8369419"/>
              <a:gd name="connsiteY43" fmla="*/ 1538140 h 5285350"/>
              <a:gd name="connsiteX44" fmla="*/ 1621411 w 8369419"/>
              <a:gd name="connsiteY44" fmla="*/ 2258140 h 5285350"/>
              <a:gd name="connsiteX45" fmla="*/ 1261411 w 8369419"/>
              <a:gd name="connsiteY45" fmla="*/ 2978140 h 5285350"/>
              <a:gd name="connsiteX46" fmla="*/ 360000 w 8369419"/>
              <a:gd name="connsiteY46" fmla="*/ 2978140 h 5285350"/>
              <a:gd name="connsiteX47" fmla="*/ 0 w 8369419"/>
              <a:gd name="connsiteY47" fmla="*/ 2258140 h 5285350"/>
              <a:gd name="connsiteX48" fmla="*/ 1709605 w 8369419"/>
              <a:gd name="connsiteY48" fmla="*/ 769071 h 5285350"/>
              <a:gd name="connsiteX49" fmla="*/ 2611016 w 8369419"/>
              <a:gd name="connsiteY49" fmla="*/ 769071 h 5285350"/>
              <a:gd name="connsiteX50" fmla="*/ 2971016 w 8369419"/>
              <a:gd name="connsiteY50" fmla="*/ 1489070 h 5285350"/>
              <a:gd name="connsiteX51" fmla="*/ 2611016 w 8369419"/>
              <a:gd name="connsiteY51" fmla="*/ 2209070 h 5285350"/>
              <a:gd name="connsiteX52" fmla="*/ 1709605 w 8369419"/>
              <a:gd name="connsiteY52" fmla="*/ 2209070 h 5285350"/>
              <a:gd name="connsiteX53" fmla="*/ 1349606 w 8369419"/>
              <a:gd name="connsiteY53" fmla="*/ 1489070 h 5285350"/>
              <a:gd name="connsiteX54" fmla="*/ 4408809 w 8369419"/>
              <a:gd name="connsiteY54" fmla="*/ 769071 h 5285350"/>
              <a:gd name="connsiteX55" fmla="*/ 5310220 w 8369419"/>
              <a:gd name="connsiteY55" fmla="*/ 769071 h 5285350"/>
              <a:gd name="connsiteX56" fmla="*/ 5670220 w 8369419"/>
              <a:gd name="connsiteY56" fmla="*/ 1489070 h 5285350"/>
              <a:gd name="connsiteX57" fmla="*/ 5310220 w 8369419"/>
              <a:gd name="connsiteY57" fmla="*/ 2209070 h 5285350"/>
              <a:gd name="connsiteX58" fmla="*/ 4408809 w 8369419"/>
              <a:gd name="connsiteY58" fmla="*/ 2209070 h 5285350"/>
              <a:gd name="connsiteX59" fmla="*/ 4048809 w 8369419"/>
              <a:gd name="connsiteY59" fmla="*/ 1489070 h 5285350"/>
              <a:gd name="connsiteX60" fmla="*/ 3059207 w 8369419"/>
              <a:gd name="connsiteY60" fmla="*/ 0 h 5285350"/>
              <a:gd name="connsiteX61" fmla="*/ 3960618 w 8369419"/>
              <a:gd name="connsiteY61" fmla="*/ 0 h 5285350"/>
              <a:gd name="connsiteX62" fmla="*/ 4320618 w 8369419"/>
              <a:gd name="connsiteY62" fmla="*/ 720001 h 5285350"/>
              <a:gd name="connsiteX63" fmla="*/ 3960618 w 8369419"/>
              <a:gd name="connsiteY63" fmla="*/ 1440000 h 5285350"/>
              <a:gd name="connsiteX64" fmla="*/ 3059207 w 8369419"/>
              <a:gd name="connsiteY64" fmla="*/ 1440000 h 5285350"/>
              <a:gd name="connsiteX65" fmla="*/ 2699207 w 8369419"/>
              <a:gd name="connsiteY65" fmla="*/ 720001 h 5285350"/>
              <a:gd name="connsiteX66" fmla="*/ 5758411 w 8369419"/>
              <a:gd name="connsiteY66" fmla="*/ 0 h 5285350"/>
              <a:gd name="connsiteX67" fmla="*/ 6659822 w 8369419"/>
              <a:gd name="connsiteY67" fmla="*/ 0 h 5285350"/>
              <a:gd name="connsiteX68" fmla="*/ 7019822 w 8369419"/>
              <a:gd name="connsiteY68" fmla="*/ 720000 h 5285350"/>
              <a:gd name="connsiteX69" fmla="*/ 6659822 w 8369419"/>
              <a:gd name="connsiteY69" fmla="*/ 1440000 h 5285350"/>
              <a:gd name="connsiteX70" fmla="*/ 5758411 w 8369419"/>
              <a:gd name="connsiteY70" fmla="*/ 1440000 h 5285350"/>
              <a:gd name="connsiteX71" fmla="*/ 5398411 w 8369419"/>
              <a:gd name="connsiteY71" fmla="*/ 720000 h 528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369419" h="5285350">
                <a:moveTo>
                  <a:pt x="1709603" y="3845350"/>
                </a:moveTo>
                <a:lnTo>
                  <a:pt x="2611014" y="3845350"/>
                </a:lnTo>
                <a:lnTo>
                  <a:pt x="2971014" y="4565350"/>
                </a:lnTo>
                <a:lnTo>
                  <a:pt x="2611014" y="5285350"/>
                </a:lnTo>
                <a:lnTo>
                  <a:pt x="1709603" y="5285350"/>
                </a:lnTo>
                <a:lnTo>
                  <a:pt x="1349603" y="4565350"/>
                </a:lnTo>
                <a:close/>
                <a:moveTo>
                  <a:pt x="3059208" y="3076280"/>
                </a:moveTo>
                <a:lnTo>
                  <a:pt x="3960619" y="3076280"/>
                </a:lnTo>
                <a:lnTo>
                  <a:pt x="4320619" y="3796280"/>
                </a:lnTo>
                <a:lnTo>
                  <a:pt x="3960619" y="4516280"/>
                </a:lnTo>
                <a:lnTo>
                  <a:pt x="3059208" y="4516280"/>
                </a:lnTo>
                <a:lnTo>
                  <a:pt x="2699208" y="3796280"/>
                </a:lnTo>
                <a:close/>
                <a:moveTo>
                  <a:pt x="7108008" y="2307210"/>
                </a:moveTo>
                <a:lnTo>
                  <a:pt x="8009419" y="2307210"/>
                </a:lnTo>
                <a:lnTo>
                  <a:pt x="8369419" y="3027210"/>
                </a:lnTo>
                <a:lnTo>
                  <a:pt x="8009419" y="3747210"/>
                </a:lnTo>
                <a:lnTo>
                  <a:pt x="7108008" y="3747210"/>
                </a:lnTo>
                <a:lnTo>
                  <a:pt x="6748008" y="3027210"/>
                </a:lnTo>
                <a:close/>
                <a:moveTo>
                  <a:pt x="4408806" y="2307210"/>
                </a:moveTo>
                <a:lnTo>
                  <a:pt x="5310217" y="2307210"/>
                </a:lnTo>
                <a:lnTo>
                  <a:pt x="5670217" y="3027210"/>
                </a:lnTo>
                <a:lnTo>
                  <a:pt x="5310217" y="3747210"/>
                </a:lnTo>
                <a:lnTo>
                  <a:pt x="4408806" y="3747210"/>
                </a:lnTo>
                <a:lnTo>
                  <a:pt x="4048806" y="3027210"/>
                </a:lnTo>
                <a:close/>
                <a:moveTo>
                  <a:pt x="1709605" y="2307210"/>
                </a:moveTo>
                <a:lnTo>
                  <a:pt x="2611015" y="2307210"/>
                </a:lnTo>
                <a:lnTo>
                  <a:pt x="2971015" y="3027210"/>
                </a:lnTo>
                <a:lnTo>
                  <a:pt x="2611015" y="3747210"/>
                </a:lnTo>
                <a:lnTo>
                  <a:pt x="1709605" y="3747210"/>
                </a:lnTo>
                <a:lnTo>
                  <a:pt x="1349605" y="3027210"/>
                </a:lnTo>
                <a:close/>
                <a:moveTo>
                  <a:pt x="5758410" y="1538140"/>
                </a:moveTo>
                <a:lnTo>
                  <a:pt x="6659821" y="1538140"/>
                </a:lnTo>
                <a:lnTo>
                  <a:pt x="7019821" y="2258140"/>
                </a:lnTo>
                <a:lnTo>
                  <a:pt x="6659821" y="2978140"/>
                </a:lnTo>
                <a:lnTo>
                  <a:pt x="5758410" y="2978140"/>
                </a:lnTo>
                <a:lnTo>
                  <a:pt x="5398410" y="2258140"/>
                </a:lnTo>
                <a:close/>
                <a:moveTo>
                  <a:pt x="3059208" y="1538140"/>
                </a:moveTo>
                <a:lnTo>
                  <a:pt x="3960619" y="1538140"/>
                </a:lnTo>
                <a:lnTo>
                  <a:pt x="4320619" y="2258140"/>
                </a:lnTo>
                <a:lnTo>
                  <a:pt x="3960619" y="2978140"/>
                </a:lnTo>
                <a:lnTo>
                  <a:pt x="3059208" y="2978140"/>
                </a:lnTo>
                <a:lnTo>
                  <a:pt x="2699208" y="2258140"/>
                </a:lnTo>
                <a:close/>
                <a:moveTo>
                  <a:pt x="360000" y="1538140"/>
                </a:moveTo>
                <a:lnTo>
                  <a:pt x="1261411" y="1538140"/>
                </a:lnTo>
                <a:lnTo>
                  <a:pt x="1621411" y="2258140"/>
                </a:lnTo>
                <a:lnTo>
                  <a:pt x="1261411" y="2978140"/>
                </a:lnTo>
                <a:lnTo>
                  <a:pt x="360000" y="2978140"/>
                </a:lnTo>
                <a:lnTo>
                  <a:pt x="0" y="2258140"/>
                </a:lnTo>
                <a:close/>
                <a:moveTo>
                  <a:pt x="1709605" y="769071"/>
                </a:moveTo>
                <a:lnTo>
                  <a:pt x="2611016" y="769071"/>
                </a:lnTo>
                <a:lnTo>
                  <a:pt x="2971016" y="1489070"/>
                </a:lnTo>
                <a:lnTo>
                  <a:pt x="2611016" y="2209070"/>
                </a:lnTo>
                <a:lnTo>
                  <a:pt x="1709605" y="2209070"/>
                </a:lnTo>
                <a:lnTo>
                  <a:pt x="1349606" y="1489070"/>
                </a:lnTo>
                <a:close/>
                <a:moveTo>
                  <a:pt x="4408809" y="769071"/>
                </a:moveTo>
                <a:lnTo>
                  <a:pt x="5310220" y="769071"/>
                </a:lnTo>
                <a:lnTo>
                  <a:pt x="5670220" y="1489070"/>
                </a:lnTo>
                <a:lnTo>
                  <a:pt x="5310220" y="2209070"/>
                </a:lnTo>
                <a:lnTo>
                  <a:pt x="4408809" y="2209070"/>
                </a:lnTo>
                <a:lnTo>
                  <a:pt x="4048809" y="1489070"/>
                </a:lnTo>
                <a:close/>
                <a:moveTo>
                  <a:pt x="3059207" y="0"/>
                </a:moveTo>
                <a:lnTo>
                  <a:pt x="3960618" y="0"/>
                </a:lnTo>
                <a:lnTo>
                  <a:pt x="4320618" y="720001"/>
                </a:lnTo>
                <a:lnTo>
                  <a:pt x="3960618" y="1440000"/>
                </a:lnTo>
                <a:lnTo>
                  <a:pt x="3059207" y="1440000"/>
                </a:lnTo>
                <a:lnTo>
                  <a:pt x="2699207" y="720001"/>
                </a:lnTo>
                <a:close/>
                <a:moveTo>
                  <a:pt x="5758411" y="0"/>
                </a:moveTo>
                <a:lnTo>
                  <a:pt x="6659822" y="0"/>
                </a:lnTo>
                <a:lnTo>
                  <a:pt x="7019822" y="720000"/>
                </a:lnTo>
                <a:lnTo>
                  <a:pt x="6659822" y="1440000"/>
                </a:lnTo>
                <a:lnTo>
                  <a:pt x="5758411" y="1440000"/>
                </a:lnTo>
                <a:lnTo>
                  <a:pt x="5398411" y="720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1" b="-27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 descr="Colorful toucan tropical bird">
            <a:extLst>
              <a:ext uri="{FF2B5EF4-FFF2-40B4-BE49-F238E27FC236}">
                <a16:creationId xmlns:a16="http://schemas.microsoft.com/office/drawing/2014/main" id="{D7111A06-BC1E-177B-B1A9-215F6E4D44FE}"/>
              </a:ext>
            </a:extLst>
          </p:cNvPr>
          <p:cNvSpPr/>
          <p:nvPr/>
        </p:nvSpPr>
        <p:spPr>
          <a:xfrm rot="5400000">
            <a:off x="-1413235" y="512191"/>
            <a:ext cx="8660093" cy="5833618"/>
          </a:xfrm>
          <a:custGeom>
            <a:avLst/>
            <a:gdLst>
              <a:gd name="connsiteX0" fmla="*/ 7019829 w 8660093"/>
              <a:gd name="connsiteY0" fmla="*/ 1476866 h 5833618"/>
              <a:gd name="connsiteX1" fmla="*/ 8660093 w 8660093"/>
              <a:gd name="connsiteY1" fmla="*/ 1476866 h 5833618"/>
              <a:gd name="connsiteX2" fmla="*/ 7839961 w 8660093"/>
              <a:gd name="connsiteY2" fmla="*/ 2787192 h 5833618"/>
              <a:gd name="connsiteX3" fmla="*/ 7019829 w 8660093"/>
              <a:gd name="connsiteY3" fmla="*/ 4440022 h 5833618"/>
              <a:gd name="connsiteX4" fmla="*/ 8660093 w 8660093"/>
              <a:gd name="connsiteY4" fmla="*/ 4440022 h 5833618"/>
              <a:gd name="connsiteX5" fmla="*/ 7839961 w 8660093"/>
              <a:gd name="connsiteY5" fmla="*/ 5750348 h 5833618"/>
              <a:gd name="connsiteX6" fmla="*/ 7019825 w 8660093"/>
              <a:gd name="connsiteY6" fmla="*/ 1393596 h 5833618"/>
              <a:gd name="connsiteX7" fmla="*/ 7839957 w 8660093"/>
              <a:gd name="connsiteY7" fmla="*/ 83270 h 5833618"/>
              <a:gd name="connsiteX8" fmla="*/ 8660089 w 8660093"/>
              <a:gd name="connsiteY8" fmla="*/ 1393596 h 5833618"/>
              <a:gd name="connsiteX9" fmla="*/ 7019825 w 8660093"/>
              <a:gd name="connsiteY9" fmla="*/ 4356752 h 5833618"/>
              <a:gd name="connsiteX10" fmla="*/ 7839957 w 8660093"/>
              <a:gd name="connsiteY10" fmla="*/ 3046428 h 5833618"/>
              <a:gd name="connsiteX11" fmla="*/ 8660089 w 8660093"/>
              <a:gd name="connsiteY11" fmla="*/ 4356752 h 5833618"/>
              <a:gd name="connsiteX12" fmla="*/ 6142350 w 8660093"/>
              <a:gd name="connsiteY12" fmla="*/ 0 h 5833618"/>
              <a:gd name="connsiteX13" fmla="*/ 7782614 w 8660093"/>
              <a:gd name="connsiteY13" fmla="*/ 0 h 5833618"/>
              <a:gd name="connsiteX14" fmla="*/ 6962482 w 8660093"/>
              <a:gd name="connsiteY14" fmla="*/ 1310326 h 5833618"/>
              <a:gd name="connsiteX15" fmla="*/ 6142350 w 8660093"/>
              <a:gd name="connsiteY15" fmla="*/ 2963158 h 5833618"/>
              <a:gd name="connsiteX16" fmla="*/ 7782614 w 8660093"/>
              <a:gd name="connsiteY16" fmla="*/ 2963158 h 5833618"/>
              <a:gd name="connsiteX17" fmla="*/ 6962482 w 8660093"/>
              <a:gd name="connsiteY17" fmla="*/ 4273482 h 5833618"/>
              <a:gd name="connsiteX18" fmla="*/ 6142348 w 8660093"/>
              <a:gd name="connsiteY18" fmla="*/ 2870462 h 5833618"/>
              <a:gd name="connsiteX19" fmla="*/ 6962480 w 8660093"/>
              <a:gd name="connsiteY19" fmla="*/ 1560136 h 5833618"/>
              <a:gd name="connsiteX20" fmla="*/ 7782612 w 8660093"/>
              <a:gd name="connsiteY20" fmla="*/ 2870462 h 5833618"/>
              <a:gd name="connsiteX21" fmla="*/ 6142348 w 8660093"/>
              <a:gd name="connsiteY21" fmla="*/ 5833618 h 5833618"/>
              <a:gd name="connsiteX22" fmla="*/ 6962480 w 8660093"/>
              <a:gd name="connsiteY22" fmla="*/ 4523292 h 5833618"/>
              <a:gd name="connsiteX23" fmla="*/ 7782612 w 8660093"/>
              <a:gd name="connsiteY23" fmla="*/ 5833618 h 5833618"/>
              <a:gd name="connsiteX24" fmla="*/ 5264872 w 8660093"/>
              <a:gd name="connsiteY24" fmla="*/ 1476866 h 5833618"/>
              <a:gd name="connsiteX25" fmla="*/ 6905136 w 8660093"/>
              <a:gd name="connsiteY25" fmla="*/ 1476866 h 5833618"/>
              <a:gd name="connsiteX26" fmla="*/ 6085004 w 8660093"/>
              <a:gd name="connsiteY26" fmla="*/ 2787192 h 5833618"/>
              <a:gd name="connsiteX27" fmla="*/ 5264872 w 8660093"/>
              <a:gd name="connsiteY27" fmla="*/ 4440022 h 5833618"/>
              <a:gd name="connsiteX28" fmla="*/ 6905136 w 8660093"/>
              <a:gd name="connsiteY28" fmla="*/ 4440022 h 5833618"/>
              <a:gd name="connsiteX29" fmla="*/ 6085004 w 8660093"/>
              <a:gd name="connsiteY29" fmla="*/ 5750348 h 5833618"/>
              <a:gd name="connsiteX30" fmla="*/ 5264869 w 8660093"/>
              <a:gd name="connsiteY30" fmla="*/ 1393596 h 5833618"/>
              <a:gd name="connsiteX31" fmla="*/ 6085001 w 8660093"/>
              <a:gd name="connsiteY31" fmla="*/ 83270 h 5833618"/>
              <a:gd name="connsiteX32" fmla="*/ 6905133 w 8660093"/>
              <a:gd name="connsiteY32" fmla="*/ 1393596 h 5833618"/>
              <a:gd name="connsiteX33" fmla="*/ 5264869 w 8660093"/>
              <a:gd name="connsiteY33" fmla="*/ 4356752 h 5833618"/>
              <a:gd name="connsiteX34" fmla="*/ 6085001 w 8660093"/>
              <a:gd name="connsiteY34" fmla="*/ 3046428 h 5833618"/>
              <a:gd name="connsiteX35" fmla="*/ 6905133 w 8660093"/>
              <a:gd name="connsiteY35" fmla="*/ 4356752 h 5833618"/>
              <a:gd name="connsiteX36" fmla="*/ 4387394 w 8660093"/>
              <a:gd name="connsiteY36" fmla="*/ 2963158 h 5833618"/>
              <a:gd name="connsiteX37" fmla="*/ 6027657 w 8660093"/>
              <a:gd name="connsiteY37" fmla="*/ 2963158 h 5833618"/>
              <a:gd name="connsiteX38" fmla="*/ 5207525 w 8660093"/>
              <a:gd name="connsiteY38" fmla="*/ 4273482 h 5833618"/>
              <a:gd name="connsiteX39" fmla="*/ 4387393 w 8660093"/>
              <a:gd name="connsiteY39" fmla="*/ 0 h 5833618"/>
              <a:gd name="connsiteX40" fmla="*/ 6027657 w 8660093"/>
              <a:gd name="connsiteY40" fmla="*/ 0 h 5833618"/>
              <a:gd name="connsiteX41" fmla="*/ 5207525 w 8660093"/>
              <a:gd name="connsiteY41" fmla="*/ 1310326 h 5833618"/>
              <a:gd name="connsiteX42" fmla="*/ 4387392 w 8660093"/>
              <a:gd name="connsiteY42" fmla="*/ 2870462 h 5833618"/>
              <a:gd name="connsiteX43" fmla="*/ 5207524 w 8660093"/>
              <a:gd name="connsiteY43" fmla="*/ 1560136 h 5833618"/>
              <a:gd name="connsiteX44" fmla="*/ 6027656 w 8660093"/>
              <a:gd name="connsiteY44" fmla="*/ 2870462 h 5833618"/>
              <a:gd name="connsiteX45" fmla="*/ 4387392 w 8660093"/>
              <a:gd name="connsiteY45" fmla="*/ 5833618 h 5833618"/>
              <a:gd name="connsiteX46" fmla="*/ 5207524 w 8660093"/>
              <a:gd name="connsiteY46" fmla="*/ 4523292 h 5833618"/>
              <a:gd name="connsiteX47" fmla="*/ 6027656 w 8660093"/>
              <a:gd name="connsiteY47" fmla="*/ 5833618 h 5833618"/>
              <a:gd name="connsiteX48" fmla="*/ 3509918 w 8660093"/>
              <a:gd name="connsiteY48" fmla="*/ 4440022 h 5833618"/>
              <a:gd name="connsiteX49" fmla="*/ 5150179 w 8660093"/>
              <a:gd name="connsiteY49" fmla="*/ 4440022 h 5833618"/>
              <a:gd name="connsiteX50" fmla="*/ 4330048 w 8660093"/>
              <a:gd name="connsiteY50" fmla="*/ 5750348 h 5833618"/>
              <a:gd name="connsiteX51" fmla="*/ 3509917 w 8660093"/>
              <a:gd name="connsiteY51" fmla="*/ 4356752 h 5833618"/>
              <a:gd name="connsiteX52" fmla="*/ 4330048 w 8660093"/>
              <a:gd name="connsiteY52" fmla="*/ 3046428 h 5833618"/>
              <a:gd name="connsiteX53" fmla="*/ 5150177 w 8660093"/>
              <a:gd name="connsiteY53" fmla="*/ 4356752 h 5833618"/>
              <a:gd name="connsiteX54" fmla="*/ 3509916 w 8660093"/>
              <a:gd name="connsiteY54" fmla="*/ 1476866 h 5833618"/>
              <a:gd name="connsiteX55" fmla="*/ 5150179 w 8660093"/>
              <a:gd name="connsiteY55" fmla="*/ 1476866 h 5833618"/>
              <a:gd name="connsiteX56" fmla="*/ 4330048 w 8660093"/>
              <a:gd name="connsiteY56" fmla="*/ 2787192 h 5833618"/>
              <a:gd name="connsiteX57" fmla="*/ 3509915 w 8660093"/>
              <a:gd name="connsiteY57" fmla="*/ 1393596 h 5833618"/>
              <a:gd name="connsiteX58" fmla="*/ 4330047 w 8660093"/>
              <a:gd name="connsiteY58" fmla="*/ 83270 h 5833618"/>
              <a:gd name="connsiteX59" fmla="*/ 5150177 w 8660093"/>
              <a:gd name="connsiteY59" fmla="*/ 1393596 h 5833618"/>
              <a:gd name="connsiteX60" fmla="*/ 2632440 w 8660093"/>
              <a:gd name="connsiteY60" fmla="*/ 2963158 h 5833618"/>
              <a:gd name="connsiteX61" fmla="*/ 4272703 w 8660093"/>
              <a:gd name="connsiteY61" fmla="*/ 2963158 h 5833618"/>
              <a:gd name="connsiteX62" fmla="*/ 3452573 w 8660093"/>
              <a:gd name="connsiteY62" fmla="*/ 4273482 h 5833618"/>
              <a:gd name="connsiteX63" fmla="*/ 2632439 w 8660093"/>
              <a:gd name="connsiteY63" fmla="*/ 5833618 h 5833618"/>
              <a:gd name="connsiteX64" fmla="*/ 3452570 w 8660093"/>
              <a:gd name="connsiteY64" fmla="*/ 4523292 h 5833618"/>
              <a:gd name="connsiteX65" fmla="*/ 4272703 w 8660093"/>
              <a:gd name="connsiteY65" fmla="*/ 5833618 h 5833618"/>
              <a:gd name="connsiteX66" fmla="*/ 2632438 w 8660093"/>
              <a:gd name="connsiteY66" fmla="*/ 0 h 5833618"/>
              <a:gd name="connsiteX67" fmla="*/ 4272702 w 8660093"/>
              <a:gd name="connsiteY67" fmla="*/ 0 h 5833618"/>
              <a:gd name="connsiteX68" fmla="*/ 3452570 w 8660093"/>
              <a:gd name="connsiteY68" fmla="*/ 1310326 h 5833618"/>
              <a:gd name="connsiteX69" fmla="*/ 2632437 w 8660093"/>
              <a:gd name="connsiteY69" fmla="*/ 2870462 h 5833618"/>
              <a:gd name="connsiteX70" fmla="*/ 3452569 w 8660093"/>
              <a:gd name="connsiteY70" fmla="*/ 1560136 h 5833618"/>
              <a:gd name="connsiteX71" fmla="*/ 4272701 w 8660093"/>
              <a:gd name="connsiteY71" fmla="*/ 2870462 h 5833618"/>
              <a:gd name="connsiteX72" fmla="*/ 1754961 w 8660093"/>
              <a:gd name="connsiteY72" fmla="*/ 4440022 h 5833618"/>
              <a:gd name="connsiteX73" fmla="*/ 3395226 w 8660093"/>
              <a:gd name="connsiteY73" fmla="*/ 4440022 h 5833618"/>
              <a:gd name="connsiteX74" fmla="*/ 2575094 w 8660093"/>
              <a:gd name="connsiteY74" fmla="*/ 5750348 h 5833618"/>
              <a:gd name="connsiteX75" fmla="*/ 1754960 w 8660093"/>
              <a:gd name="connsiteY75" fmla="*/ 4356752 h 5833618"/>
              <a:gd name="connsiteX76" fmla="*/ 2575093 w 8660093"/>
              <a:gd name="connsiteY76" fmla="*/ 3046428 h 5833618"/>
              <a:gd name="connsiteX77" fmla="*/ 3395225 w 8660093"/>
              <a:gd name="connsiteY77" fmla="*/ 4356752 h 5833618"/>
              <a:gd name="connsiteX78" fmla="*/ 1754959 w 8660093"/>
              <a:gd name="connsiteY78" fmla="*/ 1476866 h 5833618"/>
              <a:gd name="connsiteX79" fmla="*/ 3395223 w 8660093"/>
              <a:gd name="connsiteY79" fmla="*/ 1476866 h 5833618"/>
              <a:gd name="connsiteX80" fmla="*/ 2575091 w 8660093"/>
              <a:gd name="connsiteY80" fmla="*/ 2787192 h 5833618"/>
              <a:gd name="connsiteX81" fmla="*/ 1754958 w 8660093"/>
              <a:gd name="connsiteY81" fmla="*/ 1393596 h 5833618"/>
              <a:gd name="connsiteX82" fmla="*/ 2575091 w 8660093"/>
              <a:gd name="connsiteY82" fmla="*/ 83270 h 5833618"/>
              <a:gd name="connsiteX83" fmla="*/ 3395223 w 8660093"/>
              <a:gd name="connsiteY83" fmla="*/ 1393596 h 5833618"/>
              <a:gd name="connsiteX84" fmla="*/ 877483 w 8660093"/>
              <a:gd name="connsiteY84" fmla="*/ 2963158 h 5833618"/>
              <a:gd name="connsiteX85" fmla="*/ 2517747 w 8660093"/>
              <a:gd name="connsiteY85" fmla="*/ 2963158 h 5833618"/>
              <a:gd name="connsiteX86" fmla="*/ 1697615 w 8660093"/>
              <a:gd name="connsiteY86" fmla="*/ 4273482 h 5833618"/>
              <a:gd name="connsiteX87" fmla="*/ 877482 w 8660093"/>
              <a:gd name="connsiteY87" fmla="*/ 5833618 h 5833618"/>
              <a:gd name="connsiteX88" fmla="*/ 1697613 w 8660093"/>
              <a:gd name="connsiteY88" fmla="*/ 4523292 h 5833618"/>
              <a:gd name="connsiteX89" fmla="*/ 2517746 w 8660093"/>
              <a:gd name="connsiteY89" fmla="*/ 5833618 h 5833618"/>
              <a:gd name="connsiteX90" fmla="*/ 877481 w 8660093"/>
              <a:gd name="connsiteY90" fmla="*/ 0 h 5833618"/>
              <a:gd name="connsiteX91" fmla="*/ 2517745 w 8660093"/>
              <a:gd name="connsiteY91" fmla="*/ 0 h 5833618"/>
              <a:gd name="connsiteX92" fmla="*/ 1697613 w 8660093"/>
              <a:gd name="connsiteY92" fmla="*/ 1310326 h 5833618"/>
              <a:gd name="connsiteX93" fmla="*/ 877479 w 8660093"/>
              <a:gd name="connsiteY93" fmla="*/ 2870462 h 5833618"/>
              <a:gd name="connsiteX94" fmla="*/ 1697611 w 8660093"/>
              <a:gd name="connsiteY94" fmla="*/ 1560136 h 5833618"/>
              <a:gd name="connsiteX95" fmla="*/ 2517743 w 8660093"/>
              <a:gd name="connsiteY95" fmla="*/ 2870462 h 5833618"/>
              <a:gd name="connsiteX96" fmla="*/ 4 w 8660093"/>
              <a:gd name="connsiteY96" fmla="*/ 4440022 h 5833618"/>
              <a:gd name="connsiteX97" fmla="*/ 1640267 w 8660093"/>
              <a:gd name="connsiteY97" fmla="*/ 4440022 h 5833618"/>
              <a:gd name="connsiteX98" fmla="*/ 820135 w 8660093"/>
              <a:gd name="connsiteY98" fmla="*/ 5750348 h 5833618"/>
              <a:gd name="connsiteX99" fmla="*/ 3 w 8660093"/>
              <a:gd name="connsiteY99" fmla="*/ 4356752 h 5833618"/>
              <a:gd name="connsiteX100" fmla="*/ 820135 w 8660093"/>
              <a:gd name="connsiteY100" fmla="*/ 3046428 h 5833618"/>
              <a:gd name="connsiteX101" fmla="*/ 1640266 w 8660093"/>
              <a:gd name="connsiteY101" fmla="*/ 4356752 h 5833618"/>
              <a:gd name="connsiteX102" fmla="*/ 1 w 8660093"/>
              <a:gd name="connsiteY102" fmla="*/ 1476866 h 5833618"/>
              <a:gd name="connsiteX103" fmla="*/ 1640265 w 8660093"/>
              <a:gd name="connsiteY103" fmla="*/ 1476866 h 5833618"/>
              <a:gd name="connsiteX104" fmla="*/ 820133 w 8660093"/>
              <a:gd name="connsiteY104" fmla="*/ 2787192 h 5833618"/>
              <a:gd name="connsiteX105" fmla="*/ 0 w 8660093"/>
              <a:gd name="connsiteY105" fmla="*/ 1393596 h 5833618"/>
              <a:gd name="connsiteX106" fmla="*/ 820132 w 8660093"/>
              <a:gd name="connsiteY106" fmla="*/ 83270 h 5833618"/>
              <a:gd name="connsiteX107" fmla="*/ 1640264 w 8660093"/>
              <a:gd name="connsiteY107" fmla="*/ 1393596 h 583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660093" h="5833618">
                <a:moveTo>
                  <a:pt x="7019829" y="1476866"/>
                </a:moveTo>
                <a:lnTo>
                  <a:pt x="8660093" y="1476866"/>
                </a:lnTo>
                <a:lnTo>
                  <a:pt x="7839961" y="2787192"/>
                </a:lnTo>
                <a:close/>
                <a:moveTo>
                  <a:pt x="7019829" y="4440022"/>
                </a:moveTo>
                <a:lnTo>
                  <a:pt x="8660093" y="4440022"/>
                </a:lnTo>
                <a:lnTo>
                  <a:pt x="7839961" y="5750348"/>
                </a:lnTo>
                <a:close/>
                <a:moveTo>
                  <a:pt x="7019825" y="1393596"/>
                </a:moveTo>
                <a:lnTo>
                  <a:pt x="7839957" y="83270"/>
                </a:lnTo>
                <a:lnTo>
                  <a:pt x="8660089" y="1393596"/>
                </a:lnTo>
                <a:close/>
                <a:moveTo>
                  <a:pt x="7019825" y="4356752"/>
                </a:moveTo>
                <a:lnTo>
                  <a:pt x="7839957" y="3046428"/>
                </a:lnTo>
                <a:lnTo>
                  <a:pt x="8660089" y="4356752"/>
                </a:lnTo>
                <a:close/>
                <a:moveTo>
                  <a:pt x="6142350" y="0"/>
                </a:moveTo>
                <a:lnTo>
                  <a:pt x="7782614" y="0"/>
                </a:lnTo>
                <a:lnTo>
                  <a:pt x="6962482" y="1310326"/>
                </a:lnTo>
                <a:close/>
                <a:moveTo>
                  <a:pt x="6142350" y="2963158"/>
                </a:moveTo>
                <a:lnTo>
                  <a:pt x="7782614" y="2963158"/>
                </a:lnTo>
                <a:lnTo>
                  <a:pt x="6962482" y="4273482"/>
                </a:lnTo>
                <a:close/>
                <a:moveTo>
                  <a:pt x="6142348" y="2870462"/>
                </a:moveTo>
                <a:lnTo>
                  <a:pt x="6962480" y="1560136"/>
                </a:lnTo>
                <a:lnTo>
                  <a:pt x="7782612" y="2870462"/>
                </a:lnTo>
                <a:close/>
                <a:moveTo>
                  <a:pt x="6142348" y="5833618"/>
                </a:moveTo>
                <a:lnTo>
                  <a:pt x="6962480" y="4523292"/>
                </a:lnTo>
                <a:lnTo>
                  <a:pt x="7782612" y="5833618"/>
                </a:lnTo>
                <a:close/>
                <a:moveTo>
                  <a:pt x="5264872" y="1476866"/>
                </a:moveTo>
                <a:lnTo>
                  <a:pt x="6905136" y="1476866"/>
                </a:lnTo>
                <a:lnTo>
                  <a:pt x="6085004" y="2787192"/>
                </a:lnTo>
                <a:close/>
                <a:moveTo>
                  <a:pt x="5264872" y="4440022"/>
                </a:moveTo>
                <a:lnTo>
                  <a:pt x="6905136" y="4440022"/>
                </a:lnTo>
                <a:lnTo>
                  <a:pt x="6085004" y="5750348"/>
                </a:lnTo>
                <a:close/>
                <a:moveTo>
                  <a:pt x="5264869" y="1393596"/>
                </a:moveTo>
                <a:lnTo>
                  <a:pt x="6085001" y="83270"/>
                </a:lnTo>
                <a:lnTo>
                  <a:pt x="6905133" y="1393596"/>
                </a:lnTo>
                <a:close/>
                <a:moveTo>
                  <a:pt x="5264869" y="4356752"/>
                </a:moveTo>
                <a:lnTo>
                  <a:pt x="6085001" y="3046428"/>
                </a:lnTo>
                <a:lnTo>
                  <a:pt x="6905133" y="4356752"/>
                </a:lnTo>
                <a:close/>
                <a:moveTo>
                  <a:pt x="4387394" y="2963158"/>
                </a:moveTo>
                <a:lnTo>
                  <a:pt x="6027657" y="2963158"/>
                </a:lnTo>
                <a:lnTo>
                  <a:pt x="5207525" y="4273482"/>
                </a:lnTo>
                <a:close/>
                <a:moveTo>
                  <a:pt x="4387393" y="0"/>
                </a:moveTo>
                <a:lnTo>
                  <a:pt x="6027657" y="0"/>
                </a:lnTo>
                <a:lnTo>
                  <a:pt x="5207525" y="1310326"/>
                </a:lnTo>
                <a:close/>
                <a:moveTo>
                  <a:pt x="4387392" y="2870462"/>
                </a:moveTo>
                <a:lnTo>
                  <a:pt x="5207524" y="1560136"/>
                </a:lnTo>
                <a:lnTo>
                  <a:pt x="6027656" y="2870462"/>
                </a:lnTo>
                <a:close/>
                <a:moveTo>
                  <a:pt x="4387392" y="5833618"/>
                </a:moveTo>
                <a:lnTo>
                  <a:pt x="5207524" y="4523292"/>
                </a:lnTo>
                <a:lnTo>
                  <a:pt x="6027656" y="5833618"/>
                </a:lnTo>
                <a:close/>
                <a:moveTo>
                  <a:pt x="3509918" y="4440022"/>
                </a:moveTo>
                <a:lnTo>
                  <a:pt x="5150179" y="4440022"/>
                </a:lnTo>
                <a:lnTo>
                  <a:pt x="4330048" y="5750348"/>
                </a:lnTo>
                <a:close/>
                <a:moveTo>
                  <a:pt x="3509917" y="4356752"/>
                </a:moveTo>
                <a:lnTo>
                  <a:pt x="4330048" y="3046428"/>
                </a:lnTo>
                <a:lnTo>
                  <a:pt x="5150177" y="4356752"/>
                </a:lnTo>
                <a:close/>
                <a:moveTo>
                  <a:pt x="3509916" y="1476866"/>
                </a:moveTo>
                <a:lnTo>
                  <a:pt x="5150179" y="1476866"/>
                </a:lnTo>
                <a:lnTo>
                  <a:pt x="4330048" y="2787192"/>
                </a:lnTo>
                <a:close/>
                <a:moveTo>
                  <a:pt x="3509915" y="1393596"/>
                </a:moveTo>
                <a:lnTo>
                  <a:pt x="4330047" y="83270"/>
                </a:lnTo>
                <a:lnTo>
                  <a:pt x="5150177" y="1393596"/>
                </a:lnTo>
                <a:close/>
                <a:moveTo>
                  <a:pt x="2632440" y="2963158"/>
                </a:moveTo>
                <a:lnTo>
                  <a:pt x="4272703" y="2963158"/>
                </a:lnTo>
                <a:lnTo>
                  <a:pt x="3452573" y="4273482"/>
                </a:lnTo>
                <a:close/>
                <a:moveTo>
                  <a:pt x="2632439" y="5833618"/>
                </a:moveTo>
                <a:lnTo>
                  <a:pt x="3452570" y="4523292"/>
                </a:lnTo>
                <a:lnTo>
                  <a:pt x="4272703" y="5833618"/>
                </a:lnTo>
                <a:close/>
                <a:moveTo>
                  <a:pt x="2632438" y="0"/>
                </a:moveTo>
                <a:lnTo>
                  <a:pt x="4272702" y="0"/>
                </a:lnTo>
                <a:lnTo>
                  <a:pt x="3452570" y="1310326"/>
                </a:lnTo>
                <a:close/>
                <a:moveTo>
                  <a:pt x="2632437" y="2870462"/>
                </a:moveTo>
                <a:lnTo>
                  <a:pt x="3452569" y="1560136"/>
                </a:lnTo>
                <a:lnTo>
                  <a:pt x="4272701" y="2870462"/>
                </a:lnTo>
                <a:close/>
                <a:moveTo>
                  <a:pt x="1754961" y="4440022"/>
                </a:moveTo>
                <a:lnTo>
                  <a:pt x="3395226" y="4440022"/>
                </a:lnTo>
                <a:lnTo>
                  <a:pt x="2575094" y="5750348"/>
                </a:lnTo>
                <a:close/>
                <a:moveTo>
                  <a:pt x="1754960" y="4356752"/>
                </a:moveTo>
                <a:lnTo>
                  <a:pt x="2575093" y="3046428"/>
                </a:lnTo>
                <a:lnTo>
                  <a:pt x="3395225" y="4356752"/>
                </a:lnTo>
                <a:close/>
                <a:moveTo>
                  <a:pt x="1754959" y="1476866"/>
                </a:moveTo>
                <a:lnTo>
                  <a:pt x="3395223" y="1476866"/>
                </a:lnTo>
                <a:lnTo>
                  <a:pt x="2575091" y="2787192"/>
                </a:lnTo>
                <a:close/>
                <a:moveTo>
                  <a:pt x="1754958" y="1393596"/>
                </a:moveTo>
                <a:lnTo>
                  <a:pt x="2575091" y="83270"/>
                </a:lnTo>
                <a:lnTo>
                  <a:pt x="3395223" y="1393596"/>
                </a:lnTo>
                <a:close/>
                <a:moveTo>
                  <a:pt x="877483" y="2963158"/>
                </a:moveTo>
                <a:lnTo>
                  <a:pt x="2517747" y="2963158"/>
                </a:lnTo>
                <a:lnTo>
                  <a:pt x="1697615" y="4273482"/>
                </a:lnTo>
                <a:close/>
                <a:moveTo>
                  <a:pt x="877482" y="5833618"/>
                </a:moveTo>
                <a:lnTo>
                  <a:pt x="1697613" y="4523292"/>
                </a:lnTo>
                <a:lnTo>
                  <a:pt x="2517746" y="5833618"/>
                </a:lnTo>
                <a:close/>
                <a:moveTo>
                  <a:pt x="877481" y="0"/>
                </a:moveTo>
                <a:lnTo>
                  <a:pt x="2517745" y="0"/>
                </a:lnTo>
                <a:lnTo>
                  <a:pt x="1697613" y="1310326"/>
                </a:lnTo>
                <a:close/>
                <a:moveTo>
                  <a:pt x="877479" y="2870462"/>
                </a:moveTo>
                <a:lnTo>
                  <a:pt x="1697611" y="1560136"/>
                </a:lnTo>
                <a:lnTo>
                  <a:pt x="2517743" y="2870462"/>
                </a:lnTo>
                <a:close/>
                <a:moveTo>
                  <a:pt x="4" y="4440022"/>
                </a:moveTo>
                <a:lnTo>
                  <a:pt x="1640267" y="4440022"/>
                </a:lnTo>
                <a:lnTo>
                  <a:pt x="820135" y="5750348"/>
                </a:lnTo>
                <a:close/>
                <a:moveTo>
                  <a:pt x="3" y="4356752"/>
                </a:moveTo>
                <a:lnTo>
                  <a:pt x="820135" y="3046428"/>
                </a:lnTo>
                <a:lnTo>
                  <a:pt x="1640266" y="4356752"/>
                </a:lnTo>
                <a:close/>
                <a:moveTo>
                  <a:pt x="1" y="1476866"/>
                </a:moveTo>
                <a:lnTo>
                  <a:pt x="1640265" y="1476866"/>
                </a:lnTo>
                <a:lnTo>
                  <a:pt x="820133" y="2787192"/>
                </a:lnTo>
                <a:close/>
                <a:moveTo>
                  <a:pt x="0" y="1393596"/>
                </a:moveTo>
                <a:lnTo>
                  <a:pt x="820132" y="83270"/>
                </a:lnTo>
                <a:lnTo>
                  <a:pt x="1640264" y="1393596"/>
                </a:ln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1366" r="-61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54A00-C4A0-E838-252E-F82D0385A881}"/>
              </a:ext>
            </a:extLst>
          </p:cNvPr>
          <p:cNvSpPr/>
          <p:nvPr/>
        </p:nvSpPr>
        <p:spPr>
          <a:xfrm>
            <a:off x="2208228" y="1905786"/>
            <a:ext cx="1168924" cy="3469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575D3C-9A84-AB14-F59F-08C7250060AA}"/>
              </a:ext>
            </a:extLst>
          </p:cNvPr>
          <p:cNvSpPr/>
          <p:nvPr/>
        </p:nvSpPr>
        <p:spPr>
          <a:xfrm>
            <a:off x="3529552" y="1228627"/>
            <a:ext cx="1168924" cy="27534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C343AF-87B9-A1C9-6C98-77001DA0CD69}"/>
              </a:ext>
            </a:extLst>
          </p:cNvPr>
          <p:cNvSpPr/>
          <p:nvPr/>
        </p:nvSpPr>
        <p:spPr>
          <a:xfrm>
            <a:off x="4850876" y="2407370"/>
            <a:ext cx="1168924" cy="27534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F2344-E5BA-A820-490D-8062D048200B}"/>
              </a:ext>
            </a:extLst>
          </p:cNvPr>
          <p:cNvSpPr/>
          <p:nvPr/>
        </p:nvSpPr>
        <p:spPr>
          <a:xfrm>
            <a:off x="6172200" y="1815053"/>
            <a:ext cx="1168924" cy="3814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8683F3-93AC-7CF0-ADD7-D3DC2F6D05AB}"/>
              </a:ext>
            </a:extLst>
          </p:cNvPr>
          <p:cNvSpPr/>
          <p:nvPr/>
        </p:nvSpPr>
        <p:spPr>
          <a:xfrm>
            <a:off x="7493524" y="1228627"/>
            <a:ext cx="1168924" cy="34604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85A514-87DE-88BE-4EDD-B0EBAC419702}"/>
              </a:ext>
            </a:extLst>
          </p:cNvPr>
          <p:cNvSpPr/>
          <p:nvPr/>
        </p:nvSpPr>
        <p:spPr>
          <a:xfrm>
            <a:off x="8814848" y="1815054"/>
            <a:ext cx="1168924" cy="33457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8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0C0392-4FF8-7DDE-C92D-AA8E942AD25F}"/>
              </a:ext>
            </a:extLst>
          </p:cNvPr>
          <p:cNvSpPr/>
          <p:nvPr/>
        </p:nvSpPr>
        <p:spPr>
          <a:xfrm>
            <a:off x="8160470" y="1020451"/>
            <a:ext cx="1168924" cy="2818614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FDD315-961B-ED2E-F5D7-2411E4010CB8}"/>
              </a:ext>
            </a:extLst>
          </p:cNvPr>
          <p:cNvSpPr/>
          <p:nvPr/>
        </p:nvSpPr>
        <p:spPr>
          <a:xfrm>
            <a:off x="5964026" y="1715065"/>
            <a:ext cx="2124000" cy="2124000"/>
          </a:xfrm>
          <a:prstGeom prst="roundRect">
            <a:avLst>
              <a:gd name="adj" fmla="val 48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21F75F-4CC9-EE33-0FBC-19CB21AE8BF5}"/>
              </a:ext>
            </a:extLst>
          </p:cNvPr>
          <p:cNvSpPr/>
          <p:nvPr/>
        </p:nvSpPr>
        <p:spPr>
          <a:xfrm>
            <a:off x="5964026" y="681086"/>
            <a:ext cx="2124000" cy="961535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3FC156-546E-9F03-B2CF-4869E995FFF1}"/>
              </a:ext>
            </a:extLst>
          </p:cNvPr>
          <p:cNvSpPr/>
          <p:nvPr/>
        </p:nvSpPr>
        <p:spPr>
          <a:xfrm>
            <a:off x="3126557" y="1234297"/>
            <a:ext cx="2765025" cy="961535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73DA07-5F06-F29B-DE92-D8519A17976A}"/>
              </a:ext>
            </a:extLst>
          </p:cNvPr>
          <p:cNvSpPr/>
          <p:nvPr/>
        </p:nvSpPr>
        <p:spPr>
          <a:xfrm>
            <a:off x="3871275" y="2284157"/>
            <a:ext cx="2020306" cy="1554908"/>
          </a:xfrm>
          <a:prstGeom prst="roundRect">
            <a:avLst>
              <a:gd name="adj" fmla="val 56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21F5D3-7E53-8F2A-5691-AF7BB6805A57}"/>
              </a:ext>
            </a:extLst>
          </p:cNvPr>
          <p:cNvSpPr/>
          <p:nvPr/>
        </p:nvSpPr>
        <p:spPr>
          <a:xfrm>
            <a:off x="6620932" y="3911509"/>
            <a:ext cx="2124000" cy="961535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5A8858-0279-9228-8284-B6E04539CB53}"/>
              </a:ext>
            </a:extLst>
          </p:cNvPr>
          <p:cNvSpPr/>
          <p:nvPr/>
        </p:nvSpPr>
        <p:spPr>
          <a:xfrm>
            <a:off x="6620932" y="4945488"/>
            <a:ext cx="2708462" cy="466111"/>
          </a:xfrm>
          <a:prstGeom prst="roundRect">
            <a:avLst>
              <a:gd name="adj" fmla="val 193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BB9BDC-1DAB-E79B-9621-A3E9EC07E3DC}"/>
              </a:ext>
            </a:extLst>
          </p:cNvPr>
          <p:cNvSpPr/>
          <p:nvPr/>
        </p:nvSpPr>
        <p:spPr>
          <a:xfrm>
            <a:off x="5368567" y="3911509"/>
            <a:ext cx="1172064" cy="1500090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45BBBD-825A-2F7C-CF5B-02C6B5224904}"/>
              </a:ext>
            </a:extLst>
          </p:cNvPr>
          <p:cNvSpPr/>
          <p:nvPr/>
        </p:nvSpPr>
        <p:spPr>
          <a:xfrm>
            <a:off x="5368567" y="5484044"/>
            <a:ext cx="2124000" cy="692870"/>
          </a:xfrm>
          <a:prstGeom prst="roundRect">
            <a:avLst>
              <a:gd name="adj" fmla="val 133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DC5F97-41DC-F8B1-5999-170C4EC65531}"/>
              </a:ext>
            </a:extLst>
          </p:cNvPr>
          <p:cNvSpPr/>
          <p:nvPr/>
        </p:nvSpPr>
        <p:spPr>
          <a:xfrm>
            <a:off x="2862607" y="2281185"/>
            <a:ext cx="936223" cy="2591859"/>
          </a:xfrm>
          <a:prstGeom prst="roundRect">
            <a:avLst>
              <a:gd name="adj" fmla="val 10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46B936-9A85-F64D-1B66-0B49213606BC}"/>
              </a:ext>
            </a:extLst>
          </p:cNvPr>
          <p:cNvSpPr/>
          <p:nvPr/>
        </p:nvSpPr>
        <p:spPr>
          <a:xfrm>
            <a:off x="3871275" y="3930187"/>
            <a:ext cx="1416991" cy="942857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801F80-656C-4D5D-5D8E-F6AAEA2DE42A}"/>
              </a:ext>
            </a:extLst>
          </p:cNvPr>
          <p:cNvSpPr/>
          <p:nvPr/>
        </p:nvSpPr>
        <p:spPr>
          <a:xfrm>
            <a:off x="3626179" y="4949510"/>
            <a:ext cx="1660076" cy="942857"/>
          </a:xfrm>
          <a:prstGeom prst="roundRect">
            <a:avLst>
              <a:gd name="adj" fmla="val 92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85A514-87DE-88BE-4EDD-B0EBAC419702}"/>
              </a:ext>
            </a:extLst>
          </p:cNvPr>
          <p:cNvSpPr/>
          <p:nvPr/>
        </p:nvSpPr>
        <p:spPr>
          <a:xfrm rot="2700000">
            <a:off x="7326030" y="3349890"/>
            <a:ext cx="850535" cy="277993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5BA477-F435-2365-4E4C-59E5386500D4}"/>
              </a:ext>
            </a:extLst>
          </p:cNvPr>
          <p:cNvSpPr/>
          <p:nvPr/>
        </p:nvSpPr>
        <p:spPr>
          <a:xfrm rot="2700000">
            <a:off x="6499742" y="2088239"/>
            <a:ext cx="850535" cy="426198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04303F-7CEE-912A-15FA-A742E377688A}"/>
              </a:ext>
            </a:extLst>
          </p:cNvPr>
          <p:cNvSpPr/>
          <p:nvPr/>
        </p:nvSpPr>
        <p:spPr>
          <a:xfrm rot="2700000">
            <a:off x="5763172" y="956411"/>
            <a:ext cx="850535" cy="530495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FD355A-E3B1-3222-135E-DC3BE77A366A}"/>
              </a:ext>
            </a:extLst>
          </p:cNvPr>
          <p:cNvSpPr/>
          <p:nvPr/>
        </p:nvSpPr>
        <p:spPr>
          <a:xfrm rot="2700000">
            <a:off x="5030063" y="590487"/>
            <a:ext cx="850535" cy="48091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9C02B1-DE5A-45BC-2285-AE344436128B}"/>
              </a:ext>
            </a:extLst>
          </p:cNvPr>
          <p:cNvSpPr/>
          <p:nvPr/>
        </p:nvSpPr>
        <p:spPr>
          <a:xfrm rot="2700000">
            <a:off x="4560088" y="445279"/>
            <a:ext cx="850535" cy="334573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8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E9FCE57E-88D9-448D-B2AE-7CC5854EF7ED}"/>
              </a:ext>
            </a:extLst>
          </p:cNvPr>
          <p:cNvSpPr/>
          <p:nvPr/>
        </p:nvSpPr>
        <p:spPr>
          <a:xfrm>
            <a:off x="3260896" y="155539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B09EA87D-7A15-3789-9760-58D3E59AA819}"/>
              </a:ext>
            </a:extLst>
          </p:cNvPr>
          <p:cNvSpPr/>
          <p:nvPr/>
        </p:nvSpPr>
        <p:spPr>
          <a:xfrm>
            <a:off x="3260895" y="309353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7F03F22-31C9-EC23-D36E-456792240FF1}"/>
              </a:ext>
            </a:extLst>
          </p:cNvPr>
          <p:cNvSpPr/>
          <p:nvPr/>
        </p:nvSpPr>
        <p:spPr>
          <a:xfrm>
            <a:off x="3260894" y="463167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244AB15-3899-CF8B-93A6-A4128939B4D2}"/>
              </a:ext>
            </a:extLst>
          </p:cNvPr>
          <p:cNvSpPr/>
          <p:nvPr/>
        </p:nvSpPr>
        <p:spPr>
          <a:xfrm>
            <a:off x="4610499" y="232446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23E7E77-568C-BD15-A14E-1149DE3B04FE}"/>
              </a:ext>
            </a:extLst>
          </p:cNvPr>
          <p:cNvSpPr/>
          <p:nvPr/>
        </p:nvSpPr>
        <p:spPr>
          <a:xfrm>
            <a:off x="4610499" y="386260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B4CFA231-1877-1322-BF6E-860EC3004E9C}"/>
              </a:ext>
            </a:extLst>
          </p:cNvPr>
          <p:cNvSpPr/>
          <p:nvPr/>
        </p:nvSpPr>
        <p:spPr>
          <a:xfrm>
            <a:off x="4610498" y="78632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B2E0889-B40C-0348-9D5A-5C3FDE7099D9}"/>
              </a:ext>
            </a:extLst>
          </p:cNvPr>
          <p:cNvSpPr/>
          <p:nvPr/>
        </p:nvSpPr>
        <p:spPr>
          <a:xfrm>
            <a:off x="5960100" y="155539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501E84B-AC44-FE27-653A-1707EAD6E353}"/>
              </a:ext>
            </a:extLst>
          </p:cNvPr>
          <p:cNvSpPr/>
          <p:nvPr/>
        </p:nvSpPr>
        <p:spPr>
          <a:xfrm>
            <a:off x="7309702" y="78632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4544881F-A9FE-85AB-9299-5848C7AD02B3}"/>
              </a:ext>
            </a:extLst>
          </p:cNvPr>
          <p:cNvSpPr/>
          <p:nvPr/>
        </p:nvSpPr>
        <p:spPr>
          <a:xfrm>
            <a:off x="1911291" y="232446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59AF039F-C224-7073-AE37-44CDEBE5BA80}"/>
              </a:ext>
            </a:extLst>
          </p:cNvPr>
          <p:cNvSpPr/>
          <p:nvPr/>
        </p:nvSpPr>
        <p:spPr>
          <a:xfrm>
            <a:off x="7309701" y="232446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77AA6935-B467-B58D-B16C-7E44AF5786C9}"/>
              </a:ext>
            </a:extLst>
          </p:cNvPr>
          <p:cNvSpPr/>
          <p:nvPr/>
        </p:nvSpPr>
        <p:spPr>
          <a:xfrm>
            <a:off x="5960097" y="309353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EFEB808-6552-34F4-AB08-77D3BB6EE0F0}"/>
              </a:ext>
            </a:extLst>
          </p:cNvPr>
          <p:cNvSpPr/>
          <p:nvPr/>
        </p:nvSpPr>
        <p:spPr>
          <a:xfrm>
            <a:off x="8659299" y="3093535"/>
            <a:ext cx="1621411" cy="14400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5640"/>
      </p:ext>
    </p:extLst>
  </p:cSld>
  <p:clrMapOvr>
    <a:masterClrMapping/>
  </p:clrMapOvr>
</p:sld>
</file>

<file path=ppt/theme/theme1.xml><?xml version="1.0" encoding="utf-8"?>
<a:theme xmlns:a="http://schemas.openxmlformats.org/drawingml/2006/main" name="GAM98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Vazir</vt:lpstr>
      <vt:lpstr>GAM98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GAM98 . ir</dc:creator>
  <cp:lastModifiedBy>GAM98 . ir</cp:lastModifiedBy>
  <cp:revision>3</cp:revision>
  <dcterms:created xsi:type="dcterms:W3CDTF">2023-02-12T08:19:10Z</dcterms:created>
  <dcterms:modified xsi:type="dcterms:W3CDTF">2023-02-13T08:31:12Z</dcterms:modified>
</cp:coreProperties>
</file>