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0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BF72-A25D-35A3-C148-9454C0018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38DA9-BDB8-6261-B8C8-D99F48622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53604-CAAD-CB9B-8CD4-729FBD8F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0125D-78DA-BA38-4DA1-E1A9590A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55276-495D-BFBB-D3DA-A1CEAFC8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4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9129-A6BE-0E1E-98CA-173EBF3D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31F39-F9B4-7FB8-DA5A-52951E4EF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2D935-11A9-3D49-5178-16C42B52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F1F02-49AA-EC39-6D78-6F8BA41B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1ECE-E7B4-5071-19DB-FB5D44A0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3084-0A5F-4B96-8356-28D97659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B963A-9325-0A95-732A-3DD51348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AD7BD-0295-A136-960F-9E5567EE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CF68-7D69-49DF-F59E-434CC143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C3A31-E8C3-76D5-911A-673287AF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18BC-1FBA-4791-A3E6-F1065582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662E-9115-8AB0-BFAA-C8685C3EA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F6F85-5AF8-2F8A-A30C-79E015FB7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208E8-B9BB-FC9C-7E3C-96BD5D36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8AA66-988F-5227-9B5E-A1A37B5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F16E2-4D28-D561-FDE4-7E9D6E1F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8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D642-915D-2F11-2206-5DF52C66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B94E3-8AAE-AE4C-E422-AB1E08AB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B3119-EB0E-503E-AE08-14061B03E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008E3-3595-285C-6E7E-50F7FD641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DC13F-11D3-FD89-E5A6-B27B2FB80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5EB42-3EF3-0E45-A9F1-E67AE581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4B2C2-A044-0AEA-41DA-9806D135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22041-FC0E-1E16-DCEC-C895710A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C5D3-E380-0860-981D-1A3570AF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DBC2E-9416-439C-5EE4-0A646072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C45CD-B5BA-F8BA-7D58-D8F6F23E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785CC-3F27-04D4-9535-FDE99903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3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AM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DD82D7-1284-6158-86EC-2ABC1C93B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06260-932B-5847-0943-510A33B2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EF1A1-5194-8C7C-D52B-7A78CA44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EB3F1-EF77-E5C9-0934-BD6FCF14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061E9E-2B6A-0872-8518-88E7DB69B628}"/>
              </a:ext>
            </a:extLst>
          </p:cNvPr>
          <p:cNvGrpSpPr/>
          <p:nvPr userDrawn="1"/>
        </p:nvGrpSpPr>
        <p:grpSpPr>
          <a:xfrm>
            <a:off x="4224000" y="1154099"/>
            <a:ext cx="3744000" cy="3744000"/>
            <a:chOff x="4815840" y="2148840"/>
            <a:chExt cx="2560320" cy="25603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1FECF3-7502-48CB-2706-32820E84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14600"/>
              <a:ext cx="1828800" cy="18288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75C82F-A5AF-875A-0B25-B6456DF3133E}"/>
                </a:ext>
              </a:extLst>
            </p:cNvPr>
            <p:cNvSpPr/>
            <p:nvPr/>
          </p:nvSpPr>
          <p:spPr>
            <a:xfrm>
              <a:off x="4861560" y="2194560"/>
              <a:ext cx="2468880" cy="246888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704DF1-437C-4836-55B1-EC88335FB006}"/>
                </a:ext>
              </a:extLst>
            </p:cNvPr>
            <p:cNvSpPr/>
            <p:nvPr/>
          </p:nvSpPr>
          <p:spPr>
            <a:xfrm>
              <a:off x="4815840" y="2148840"/>
              <a:ext cx="2560320" cy="25603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F216F5-CCCF-EF85-1480-3CF6013C9C4B}"/>
              </a:ext>
            </a:extLst>
          </p:cNvPr>
          <p:cNvSpPr txBox="1"/>
          <p:nvPr userDrawn="1"/>
        </p:nvSpPr>
        <p:spPr>
          <a:xfrm>
            <a:off x="3159145" y="5005529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گام98 مرجع دانلود قالب پاورپوینت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A501-C9CD-B814-815B-8BECDDC2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3392-C982-CDAF-234E-A2CA7D00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6F59-424A-319E-662C-91839A0A1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BE470-2C53-C3E6-8545-8C0BF752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2D92-AF3B-205B-31C8-03DF0B4B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F85EE-392B-DB99-CF3D-DA793BC0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0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78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5D8-5E49-01C8-3951-42FF3F1D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766B2-4E62-769D-23A6-7883901A7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BC8E6-770F-A102-456C-AE67DC3DE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64B02-57B0-BC99-95A9-18FB9C51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1C8E9-13CC-C616-ABB4-D8289197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335BF-E156-EC35-1AB7-5BCA10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14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62AE-2A13-C807-E41E-DD558592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77AFA-F328-6969-6954-3689D7E93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FF7D8-4906-345B-0D74-51986E55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3E975-8C1F-B324-E8C3-EB1445FD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7F4A-0837-EE2A-E40B-D6332CD4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F764E-772C-414A-59C3-64AF23DE2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3D990-7FFF-5EA2-1D39-7D31A57E3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8374-8540-7D75-957B-56D1DF13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FECC8-2103-2845-ABA6-48C2B781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2EC18-E0AC-06E5-40F3-45E6DBF1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5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F1A4-A143-4FF9-9E8D-AF4CC58FF5E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C518-9B2D-4431-AC62-5C435D59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E3A61-A669-5E12-EF4C-7F786DB7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3B34D-D569-6317-2F63-CE3E40AE3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E8E3-7087-2725-EE71-666D5C461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50B9-8DEC-41ED-BED8-0AB0AFB7C2A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12B1-AE0A-F72F-94BD-D75B814AE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DC90D-5723-BBC2-86C5-69D2903F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800000">
            <a:off x="6662466" y="2281687"/>
            <a:ext cx="73152" cy="18115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-1800000">
            <a:off x="5388402" y="2281686"/>
            <a:ext cx="73152" cy="18115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923326" y="1858417"/>
            <a:ext cx="259082" cy="1518825"/>
            <a:chOff x="5966458" y="2025597"/>
            <a:chExt cx="259082" cy="1518825"/>
          </a:xfrm>
        </p:grpSpPr>
        <p:sp>
          <p:nvSpPr>
            <p:cNvPr id="20" name="Rectangle 19"/>
            <p:cNvSpPr/>
            <p:nvPr/>
          </p:nvSpPr>
          <p:spPr>
            <a:xfrm>
              <a:off x="6035976" y="2103120"/>
              <a:ext cx="113894" cy="144130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5966458" y="2025597"/>
              <a:ext cx="259082" cy="126693"/>
            </a:xfrm>
            <a:prstGeom prst="round2SameRect">
              <a:avLst>
                <a:gd name="adj1" fmla="val 34649"/>
                <a:gd name="adj2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5587" y="2281687"/>
            <a:ext cx="2194560" cy="2191110"/>
            <a:chOff x="9671362" y="1237890"/>
            <a:chExt cx="2194560" cy="2191110"/>
          </a:xfrm>
        </p:grpSpPr>
        <p:sp>
          <p:nvSpPr>
            <p:cNvPr id="5" name="Oval 4"/>
            <p:cNvSpPr/>
            <p:nvPr/>
          </p:nvSpPr>
          <p:spPr>
            <a:xfrm>
              <a:off x="9671362" y="1237890"/>
              <a:ext cx="2194560" cy="2191110"/>
            </a:xfrm>
            <a:prstGeom prst="ellipse">
              <a:avLst/>
            </a:pr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299603" y="1610170"/>
              <a:ext cx="93807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5587" y="2281687"/>
            <a:ext cx="2194560" cy="2191110"/>
            <a:chOff x="9671362" y="1237890"/>
            <a:chExt cx="2194560" cy="2191110"/>
          </a:xfrm>
        </p:grpSpPr>
        <p:sp>
          <p:nvSpPr>
            <p:cNvPr id="9" name="Oval 8"/>
            <p:cNvSpPr/>
            <p:nvPr/>
          </p:nvSpPr>
          <p:spPr>
            <a:xfrm>
              <a:off x="9671362" y="1237890"/>
              <a:ext cx="2194560" cy="219111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99603" y="1610170"/>
              <a:ext cx="93807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5587" y="2281687"/>
            <a:ext cx="2194560" cy="2191110"/>
            <a:chOff x="9671362" y="1237890"/>
            <a:chExt cx="2194560" cy="2191110"/>
          </a:xfrm>
        </p:grpSpPr>
        <p:sp>
          <p:nvSpPr>
            <p:cNvPr id="12" name="Oval 11"/>
            <p:cNvSpPr/>
            <p:nvPr/>
          </p:nvSpPr>
          <p:spPr>
            <a:xfrm>
              <a:off x="9671362" y="1237890"/>
              <a:ext cx="2194560" cy="219111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99603" y="1610170"/>
              <a:ext cx="93807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5587" y="2281687"/>
            <a:ext cx="2194560" cy="2191110"/>
            <a:chOff x="9671362" y="1237890"/>
            <a:chExt cx="2194560" cy="2191110"/>
          </a:xfrm>
        </p:grpSpPr>
        <p:sp>
          <p:nvSpPr>
            <p:cNvPr id="15" name="Oval 14"/>
            <p:cNvSpPr/>
            <p:nvPr/>
          </p:nvSpPr>
          <p:spPr>
            <a:xfrm>
              <a:off x="9671362" y="1237890"/>
              <a:ext cx="2194560" cy="219111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99603" y="1610170"/>
              <a:ext cx="93807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5587" y="2281687"/>
            <a:ext cx="2194560" cy="2191110"/>
            <a:chOff x="9671362" y="1237890"/>
            <a:chExt cx="2194560" cy="2191110"/>
          </a:xfrm>
        </p:grpSpPr>
        <p:sp>
          <p:nvSpPr>
            <p:cNvPr id="18" name="Oval 17"/>
            <p:cNvSpPr/>
            <p:nvPr/>
          </p:nvSpPr>
          <p:spPr>
            <a:xfrm>
              <a:off x="9671362" y="1237890"/>
              <a:ext cx="2194560" cy="219111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299603" y="1610170"/>
              <a:ext cx="93807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4955587" y="2281687"/>
            <a:ext cx="2194560" cy="219111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936303" y="1233577"/>
            <a:ext cx="4255699" cy="4494362"/>
            <a:chOff x="7936303" y="1233577"/>
            <a:chExt cx="4255699" cy="4494362"/>
          </a:xfrm>
        </p:grpSpPr>
        <p:sp>
          <p:nvSpPr>
            <p:cNvPr id="3" name="Round Same Side Corner Rectangle 2"/>
            <p:cNvSpPr/>
            <p:nvPr/>
          </p:nvSpPr>
          <p:spPr>
            <a:xfrm rot="16200000">
              <a:off x="7816971" y="1352909"/>
              <a:ext cx="4494362" cy="425569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32762" y="1665606"/>
              <a:ext cx="3662098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>
                <a:lnSpc>
                  <a:spcPct val="150000"/>
                </a:lnSpc>
              </a:pPr>
              <a:r>
                <a:rPr lang="fa-IR" sz="6600" b="1" dirty="0">
                  <a:solidFill>
                    <a:schemeClr val="tx2">
                      <a:lumMod val="75000"/>
                    </a:schemeClr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گام98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  <a:p>
              <a:pPr algn="justLow" rtl="1">
                <a:lnSpc>
                  <a:spcPct val="150000"/>
                </a:lnSpc>
              </a:pPr>
              <a:r>
                <a:rPr lang="fa-IR" sz="3200" b="1" dirty="0">
                  <a:solidFill>
                    <a:schemeClr val="tx2">
                      <a:lumMod val="75000"/>
                    </a:schemeClr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مرجع دانلود قالب و تم پاورپوینت آماده در ایران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25" name="Round Same Side Corner Rectangle 24"/>
            <p:cNvSpPr/>
            <p:nvPr/>
          </p:nvSpPr>
          <p:spPr>
            <a:xfrm rot="16200000">
              <a:off x="8061841" y="1452565"/>
              <a:ext cx="4203940" cy="4056382"/>
            </a:xfrm>
            <a:prstGeom prst="round2SameRect">
              <a:avLst>
                <a:gd name="adj1" fmla="val 14325"/>
                <a:gd name="adj2" fmla="val 0"/>
              </a:avLst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2A7592D-801E-FEFD-486E-3F65996DD7DC}"/>
              </a:ext>
            </a:extLst>
          </p:cNvPr>
          <p:cNvSpPr/>
          <p:nvPr/>
        </p:nvSpPr>
        <p:spPr>
          <a:xfrm>
            <a:off x="-18854" y="2"/>
            <a:ext cx="12210854" cy="6867774"/>
          </a:xfrm>
          <a:custGeom>
            <a:avLst/>
            <a:gdLst>
              <a:gd name="connsiteX0" fmla="*/ 0 w 12192000"/>
              <a:gd name="connsiteY0" fmla="*/ 0 h 589522"/>
              <a:gd name="connsiteX1" fmla="*/ 12192000 w 12192000"/>
              <a:gd name="connsiteY1" fmla="*/ 0 h 589522"/>
              <a:gd name="connsiteX2" fmla="*/ 12192000 w 12192000"/>
              <a:gd name="connsiteY2" fmla="*/ 589522 h 589522"/>
              <a:gd name="connsiteX3" fmla="*/ 0 w 12192000"/>
              <a:gd name="connsiteY3" fmla="*/ 589522 h 589522"/>
              <a:gd name="connsiteX4" fmla="*/ 0 w 12192000"/>
              <a:gd name="connsiteY4" fmla="*/ 0 h 589522"/>
              <a:gd name="connsiteX0" fmla="*/ 0 w 12192000"/>
              <a:gd name="connsiteY0" fmla="*/ 0 h 589522"/>
              <a:gd name="connsiteX1" fmla="*/ 12192000 w 12192000"/>
              <a:gd name="connsiteY1" fmla="*/ 0 h 589522"/>
              <a:gd name="connsiteX2" fmla="*/ 12192000 w 12192000"/>
              <a:gd name="connsiteY2" fmla="*/ 589522 h 589522"/>
              <a:gd name="connsiteX3" fmla="*/ 0 w 12192000"/>
              <a:gd name="connsiteY3" fmla="*/ 589522 h 589522"/>
              <a:gd name="connsiteX4" fmla="*/ 0 w 12192000"/>
              <a:gd name="connsiteY4" fmla="*/ 0 h 589522"/>
              <a:gd name="connsiteX0" fmla="*/ 0 w 12192000"/>
              <a:gd name="connsiteY0" fmla="*/ 0 h 669303"/>
              <a:gd name="connsiteX1" fmla="*/ 12192000 w 12192000"/>
              <a:gd name="connsiteY1" fmla="*/ 0 h 669303"/>
              <a:gd name="connsiteX2" fmla="*/ 12192000 w 12192000"/>
              <a:gd name="connsiteY2" fmla="*/ 589522 h 669303"/>
              <a:gd name="connsiteX3" fmla="*/ 7004114 w 12192000"/>
              <a:gd name="connsiteY3" fmla="*/ 669303 h 669303"/>
              <a:gd name="connsiteX4" fmla="*/ 0 w 12192000"/>
              <a:gd name="connsiteY4" fmla="*/ 589522 h 669303"/>
              <a:gd name="connsiteX5" fmla="*/ 0 w 12192000"/>
              <a:gd name="connsiteY5" fmla="*/ 0 h 669303"/>
              <a:gd name="connsiteX0" fmla="*/ 0 w 12192000"/>
              <a:gd name="connsiteY0" fmla="*/ 0 h 669303"/>
              <a:gd name="connsiteX1" fmla="*/ 12192000 w 12192000"/>
              <a:gd name="connsiteY1" fmla="*/ 0 h 669303"/>
              <a:gd name="connsiteX2" fmla="*/ 12192000 w 12192000"/>
              <a:gd name="connsiteY2" fmla="*/ 589522 h 669303"/>
              <a:gd name="connsiteX3" fmla="*/ 7004114 w 12192000"/>
              <a:gd name="connsiteY3" fmla="*/ 669303 h 669303"/>
              <a:gd name="connsiteX4" fmla="*/ 0 w 12192000"/>
              <a:gd name="connsiteY4" fmla="*/ 589522 h 669303"/>
              <a:gd name="connsiteX5" fmla="*/ 0 w 12192000"/>
              <a:gd name="connsiteY5" fmla="*/ 0 h 669303"/>
              <a:gd name="connsiteX0" fmla="*/ 0 w 12192000"/>
              <a:gd name="connsiteY0" fmla="*/ 0 h 669866"/>
              <a:gd name="connsiteX1" fmla="*/ 12192000 w 12192000"/>
              <a:gd name="connsiteY1" fmla="*/ 0 h 669866"/>
              <a:gd name="connsiteX2" fmla="*/ 12192000 w 12192000"/>
              <a:gd name="connsiteY2" fmla="*/ 589522 h 669866"/>
              <a:gd name="connsiteX3" fmla="*/ 7004114 w 12192000"/>
              <a:gd name="connsiteY3" fmla="*/ 669303 h 669866"/>
              <a:gd name="connsiteX4" fmla="*/ 3629319 w 12192000"/>
              <a:gd name="connsiteY4" fmla="*/ 443060 h 669866"/>
              <a:gd name="connsiteX5" fmla="*/ 0 w 12192000"/>
              <a:gd name="connsiteY5" fmla="*/ 589522 h 669866"/>
              <a:gd name="connsiteX6" fmla="*/ 0 w 12192000"/>
              <a:gd name="connsiteY6" fmla="*/ 0 h 669866"/>
              <a:gd name="connsiteX0" fmla="*/ 0 w 12192000"/>
              <a:gd name="connsiteY0" fmla="*/ 0 h 2111906"/>
              <a:gd name="connsiteX1" fmla="*/ 12192000 w 12192000"/>
              <a:gd name="connsiteY1" fmla="*/ 0 h 2111906"/>
              <a:gd name="connsiteX2" fmla="*/ 12192000 w 12192000"/>
              <a:gd name="connsiteY2" fmla="*/ 589522 h 2111906"/>
              <a:gd name="connsiteX3" fmla="*/ 7004114 w 12192000"/>
              <a:gd name="connsiteY3" fmla="*/ 669303 h 2111906"/>
              <a:gd name="connsiteX4" fmla="*/ 3629319 w 12192000"/>
              <a:gd name="connsiteY4" fmla="*/ 443060 h 2111906"/>
              <a:gd name="connsiteX5" fmla="*/ 2205871 w 12192000"/>
              <a:gd name="connsiteY5" fmla="*/ 2111603 h 2111906"/>
              <a:gd name="connsiteX6" fmla="*/ 0 w 12192000"/>
              <a:gd name="connsiteY6" fmla="*/ 589522 h 2111906"/>
              <a:gd name="connsiteX7" fmla="*/ 0 w 12192000"/>
              <a:gd name="connsiteY7" fmla="*/ 0 h 2111906"/>
              <a:gd name="connsiteX0" fmla="*/ 9427 w 12201427"/>
              <a:gd name="connsiteY0" fmla="*/ 0 h 6840775"/>
              <a:gd name="connsiteX1" fmla="*/ 12201427 w 12201427"/>
              <a:gd name="connsiteY1" fmla="*/ 0 h 6840775"/>
              <a:gd name="connsiteX2" fmla="*/ 12201427 w 12201427"/>
              <a:gd name="connsiteY2" fmla="*/ 589522 h 6840775"/>
              <a:gd name="connsiteX3" fmla="*/ 7013541 w 12201427"/>
              <a:gd name="connsiteY3" fmla="*/ 669303 h 6840775"/>
              <a:gd name="connsiteX4" fmla="*/ 3638746 w 12201427"/>
              <a:gd name="connsiteY4" fmla="*/ 443060 h 6840775"/>
              <a:gd name="connsiteX5" fmla="*/ 2215298 w 12201427"/>
              <a:gd name="connsiteY5" fmla="*/ 2111603 h 6840775"/>
              <a:gd name="connsiteX6" fmla="*/ 0 w 12201427"/>
              <a:gd name="connsiteY6" fmla="*/ 6839493 h 6840775"/>
              <a:gd name="connsiteX7" fmla="*/ 9427 w 12201427"/>
              <a:gd name="connsiteY7" fmla="*/ 0 h 6840775"/>
              <a:gd name="connsiteX0" fmla="*/ 9427 w 12201427"/>
              <a:gd name="connsiteY0" fmla="*/ 0 h 7044408"/>
              <a:gd name="connsiteX1" fmla="*/ 12201427 w 12201427"/>
              <a:gd name="connsiteY1" fmla="*/ 0 h 7044408"/>
              <a:gd name="connsiteX2" fmla="*/ 12201427 w 12201427"/>
              <a:gd name="connsiteY2" fmla="*/ 589522 h 7044408"/>
              <a:gd name="connsiteX3" fmla="*/ 7013541 w 12201427"/>
              <a:gd name="connsiteY3" fmla="*/ 669303 h 7044408"/>
              <a:gd name="connsiteX4" fmla="*/ 3638746 w 12201427"/>
              <a:gd name="connsiteY4" fmla="*/ 443060 h 7044408"/>
              <a:gd name="connsiteX5" fmla="*/ 2215298 w 12201427"/>
              <a:gd name="connsiteY5" fmla="*/ 2111603 h 7044408"/>
              <a:gd name="connsiteX6" fmla="*/ 3478491 w 12201427"/>
              <a:gd name="connsiteY6" fmla="*/ 5448692 h 7044408"/>
              <a:gd name="connsiteX7" fmla="*/ 0 w 12201427"/>
              <a:gd name="connsiteY7" fmla="*/ 6839493 h 7044408"/>
              <a:gd name="connsiteX8" fmla="*/ 9427 w 12201427"/>
              <a:gd name="connsiteY8" fmla="*/ 0 h 7044408"/>
              <a:gd name="connsiteX0" fmla="*/ 9427 w 12201427"/>
              <a:gd name="connsiteY0" fmla="*/ 0 h 6839541"/>
              <a:gd name="connsiteX1" fmla="*/ 12201427 w 12201427"/>
              <a:gd name="connsiteY1" fmla="*/ 0 h 6839541"/>
              <a:gd name="connsiteX2" fmla="*/ 12201427 w 12201427"/>
              <a:gd name="connsiteY2" fmla="*/ 589522 h 6839541"/>
              <a:gd name="connsiteX3" fmla="*/ 7013541 w 12201427"/>
              <a:gd name="connsiteY3" fmla="*/ 669303 h 6839541"/>
              <a:gd name="connsiteX4" fmla="*/ 3638746 w 12201427"/>
              <a:gd name="connsiteY4" fmla="*/ 443060 h 6839541"/>
              <a:gd name="connsiteX5" fmla="*/ 2215298 w 12201427"/>
              <a:gd name="connsiteY5" fmla="*/ 2111603 h 6839541"/>
              <a:gd name="connsiteX6" fmla="*/ 3478491 w 12201427"/>
              <a:gd name="connsiteY6" fmla="*/ 5448692 h 6839541"/>
              <a:gd name="connsiteX7" fmla="*/ 0 w 12201427"/>
              <a:gd name="connsiteY7" fmla="*/ 6839493 h 6839541"/>
              <a:gd name="connsiteX8" fmla="*/ 9427 w 12201427"/>
              <a:gd name="connsiteY8" fmla="*/ 0 h 6839541"/>
              <a:gd name="connsiteX0" fmla="*/ 18854 w 12210854"/>
              <a:gd name="connsiteY0" fmla="*/ 0 h 6867820"/>
              <a:gd name="connsiteX1" fmla="*/ 12210854 w 12210854"/>
              <a:gd name="connsiteY1" fmla="*/ 0 h 6867820"/>
              <a:gd name="connsiteX2" fmla="*/ 12210854 w 12210854"/>
              <a:gd name="connsiteY2" fmla="*/ 589522 h 6867820"/>
              <a:gd name="connsiteX3" fmla="*/ 7022968 w 12210854"/>
              <a:gd name="connsiteY3" fmla="*/ 669303 h 6867820"/>
              <a:gd name="connsiteX4" fmla="*/ 3648173 w 12210854"/>
              <a:gd name="connsiteY4" fmla="*/ 443060 h 6867820"/>
              <a:gd name="connsiteX5" fmla="*/ 2224725 w 12210854"/>
              <a:gd name="connsiteY5" fmla="*/ 2111603 h 6867820"/>
              <a:gd name="connsiteX6" fmla="*/ 3487918 w 12210854"/>
              <a:gd name="connsiteY6" fmla="*/ 5448692 h 6867820"/>
              <a:gd name="connsiteX7" fmla="*/ 0 w 12210854"/>
              <a:gd name="connsiteY7" fmla="*/ 6867774 h 6867820"/>
              <a:gd name="connsiteX8" fmla="*/ 18854 w 12210854"/>
              <a:gd name="connsiteY8" fmla="*/ 0 h 6867820"/>
              <a:gd name="connsiteX0" fmla="*/ 18854 w 12210854"/>
              <a:gd name="connsiteY0" fmla="*/ 0 h 6989324"/>
              <a:gd name="connsiteX1" fmla="*/ 12210854 w 12210854"/>
              <a:gd name="connsiteY1" fmla="*/ 0 h 6989324"/>
              <a:gd name="connsiteX2" fmla="*/ 12210854 w 12210854"/>
              <a:gd name="connsiteY2" fmla="*/ 589522 h 6989324"/>
              <a:gd name="connsiteX3" fmla="*/ 7022968 w 12210854"/>
              <a:gd name="connsiteY3" fmla="*/ 669303 h 6989324"/>
              <a:gd name="connsiteX4" fmla="*/ 3648173 w 12210854"/>
              <a:gd name="connsiteY4" fmla="*/ 443060 h 6989324"/>
              <a:gd name="connsiteX5" fmla="*/ 2224725 w 12210854"/>
              <a:gd name="connsiteY5" fmla="*/ 2111603 h 6989324"/>
              <a:gd name="connsiteX6" fmla="*/ 6174557 w 12210854"/>
              <a:gd name="connsiteY6" fmla="*/ 6513921 h 6989324"/>
              <a:gd name="connsiteX7" fmla="*/ 0 w 12210854"/>
              <a:gd name="connsiteY7" fmla="*/ 6867774 h 6989324"/>
              <a:gd name="connsiteX8" fmla="*/ 18854 w 12210854"/>
              <a:gd name="connsiteY8" fmla="*/ 0 h 6989324"/>
              <a:gd name="connsiteX0" fmla="*/ 18854 w 12210854"/>
              <a:gd name="connsiteY0" fmla="*/ 0 h 7174604"/>
              <a:gd name="connsiteX1" fmla="*/ 12210854 w 12210854"/>
              <a:gd name="connsiteY1" fmla="*/ 0 h 7174604"/>
              <a:gd name="connsiteX2" fmla="*/ 12210854 w 12210854"/>
              <a:gd name="connsiteY2" fmla="*/ 589522 h 7174604"/>
              <a:gd name="connsiteX3" fmla="*/ 7022968 w 12210854"/>
              <a:gd name="connsiteY3" fmla="*/ 669303 h 7174604"/>
              <a:gd name="connsiteX4" fmla="*/ 3648173 w 12210854"/>
              <a:gd name="connsiteY4" fmla="*/ 443060 h 7174604"/>
              <a:gd name="connsiteX5" fmla="*/ 2224725 w 12210854"/>
              <a:gd name="connsiteY5" fmla="*/ 2111603 h 7174604"/>
              <a:gd name="connsiteX6" fmla="*/ 12198285 w 12210854"/>
              <a:gd name="connsiteY6" fmla="*/ 6806152 h 7174604"/>
              <a:gd name="connsiteX7" fmla="*/ 0 w 12210854"/>
              <a:gd name="connsiteY7" fmla="*/ 6867774 h 7174604"/>
              <a:gd name="connsiteX8" fmla="*/ 18854 w 12210854"/>
              <a:gd name="connsiteY8" fmla="*/ 0 h 7174604"/>
              <a:gd name="connsiteX0" fmla="*/ 18854 w 12210854"/>
              <a:gd name="connsiteY0" fmla="*/ 0 h 6877598"/>
              <a:gd name="connsiteX1" fmla="*/ 12210854 w 12210854"/>
              <a:gd name="connsiteY1" fmla="*/ 0 h 6877598"/>
              <a:gd name="connsiteX2" fmla="*/ 12210854 w 12210854"/>
              <a:gd name="connsiteY2" fmla="*/ 589522 h 6877598"/>
              <a:gd name="connsiteX3" fmla="*/ 7022968 w 12210854"/>
              <a:gd name="connsiteY3" fmla="*/ 669303 h 6877598"/>
              <a:gd name="connsiteX4" fmla="*/ 3648173 w 12210854"/>
              <a:gd name="connsiteY4" fmla="*/ 443060 h 6877598"/>
              <a:gd name="connsiteX5" fmla="*/ 2224725 w 12210854"/>
              <a:gd name="connsiteY5" fmla="*/ 2111603 h 6877598"/>
              <a:gd name="connsiteX6" fmla="*/ 12198285 w 12210854"/>
              <a:gd name="connsiteY6" fmla="*/ 6806152 h 6877598"/>
              <a:gd name="connsiteX7" fmla="*/ 0 w 12210854"/>
              <a:gd name="connsiteY7" fmla="*/ 6867774 h 6877598"/>
              <a:gd name="connsiteX8" fmla="*/ 18854 w 12210854"/>
              <a:gd name="connsiteY8" fmla="*/ 0 h 6877598"/>
              <a:gd name="connsiteX0" fmla="*/ 18854 w 12216990"/>
              <a:gd name="connsiteY0" fmla="*/ 0 h 6903405"/>
              <a:gd name="connsiteX1" fmla="*/ 12210854 w 12216990"/>
              <a:gd name="connsiteY1" fmla="*/ 0 h 6903405"/>
              <a:gd name="connsiteX2" fmla="*/ 12210854 w 12216990"/>
              <a:gd name="connsiteY2" fmla="*/ 589522 h 6903405"/>
              <a:gd name="connsiteX3" fmla="*/ 7022968 w 12216990"/>
              <a:gd name="connsiteY3" fmla="*/ 669303 h 6903405"/>
              <a:gd name="connsiteX4" fmla="*/ 3648173 w 12216990"/>
              <a:gd name="connsiteY4" fmla="*/ 443060 h 6903405"/>
              <a:gd name="connsiteX5" fmla="*/ 2224725 w 12216990"/>
              <a:gd name="connsiteY5" fmla="*/ 2111603 h 6903405"/>
              <a:gd name="connsiteX6" fmla="*/ 12207712 w 12216990"/>
              <a:gd name="connsiteY6" fmla="*/ 6853286 h 6903405"/>
              <a:gd name="connsiteX7" fmla="*/ 0 w 12216990"/>
              <a:gd name="connsiteY7" fmla="*/ 6867774 h 6903405"/>
              <a:gd name="connsiteX8" fmla="*/ 18854 w 12216990"/>
              <a:gd name="connsiteY8" fmla="*/ 0 h 6903405"/>
              <a:gd name="connsiteX0" fmla="*/ 18854 w 12216990"/>
              <a:gd name="connsiteY0" fmla="*/ 0 h 6879227"/>
              <a:gd name="connsiteX1" fmla="*/ 12210854 w 12216990"/>
              <a:gd name="connsiteY1" fmla="*/ 0 h 6879227"/>
              <a:gd name="connsiteX2" fmla="*/ 12210854 w 12216990"/>
              <a:gd name="connsiteY2" fmla="*/ 589522 h 6879227"/>
              <a:gd name="connsiteX3" fmla="*/ 7022968 w 12216990"/>
              <a:gd name="connsiteY3" fmla="*/ 669303 h 6879227"/>
              <a:gd name="connsiteX4" fmla="*/ 3648173 w 12216990"/>
              <a:gd name="connsiteY4" fmla="*/ 443060 h 6879227"/>
              <a:gd name="connsiteX5" fmla="*/ 2224725 w 12216990"/>
              <a:gd name="connsiteY5" fmla="*/ 2111603 h 6879227"/>
              <a:gd name="connsiteX6" fmla="*/ 12207712 w 12216990"/>
              <a:gd name="connsiteY6" fmla="*/ 6853286 h 6879227"/>
              <a:gd name="connsiteX7" fmla="*/ 0 w 12216990"/>
              <a:gd name="connsiteY7" fmla="*/ 6867774 h 6879227"/>
              <a:gd name="connsiteX8" fmla="*/ 18854 w 12216990"/>
              <a:gd name="connsiteY8" fmla="*/ 0 h 6879227"/>
              <a:gd name="connsiteX0" fmla="*/ 18854 w 12216990"/>
              <a:gd name="connsiteY0" fmla="*/ 0 h 6867774"/>
              <a:gd name="connsiteX1" fmla="*/ 12210854 w 12216990"/>
              <a:gd name="connsiteY1" fmla="*/ 0 h 6867774"/>
              <a:gd name="connsiteX2" fmla="*/ 12210854 w 12216990"/>
              <a:gd name="connsiteY2" fmla="*/ 589522 h 6867774"/>
              <a:gd name="connsiteX3" fmla="*/ 7022968 w 12216990"/>
              <a:gd name="connsiteY3" fmla="*/ 669303 h 6867774"/>
              <a:gd name="connsiteX4" fmla="*/ 3648173 w 12216990"/>
              <a:gd name="connsiteY4" fmla="*/ 443060 h 6867774"/>
              <a:gd name="connsiteX5" fmla="*/ 2224725 w 12216990"/>
              <a:gd name="connsiteY5" fmla="*/ 2111603 h 6867774"/>
              <a:gd name="connsiteX6" fmla="*/ 12207712 w 12216990"/>
              <a:gd name="connsiteY6" fmla="*/ 6853286 h 6867774"/>
              <a:gd name="connsiteX7" fmla="*/ 0 w 12216990"/>
              <a:gd name="connsiteY7" fmla="*/ 6867774 h 6867774"/>
              <a:gd name="connsiteX8" fmla="*/ 18854 w 12216990"/>
              <a:gd name="connsiteY8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2224725 w 12210854"/>
              <a:gd name="connsiteY5" fmla="*/ 2111603 h 6867774"/>
              <a:gd name="connsiteX6" fmla="*/ 12207712 w 12210854"/>
              <a:gd name="connsiteY6" fmla="*/ 6853286 h 6867774"/>
              <a:gd name="connsiteX7" fmla="*/ 0 w 12210854"/>
              <a:gd name="connsiteY7" fmla="*/ 6867774 h 6867774"/>
              <a:gd name="connsiteX8" fmla="*/ 18854 w 12210854"/>
              <a:gd name="connsiteY8" fmla="*/ 0 h 6867774"/>
              <a:gd name="connsiteX0" fmla="*/ 18854 w 13552113"/>
              <a:gd name="connsiteY0" fmla="*/ 0 h 6898640"/>
              <a:gd name="connsiteX1" fmla="*/ 12210854 w 13552113"/>
              <a:gd name="connsiteY1" fmla="*/ 0 h 6898640"/>
              <a:gd name="connsiteX2" fmla="*/ 12210854 w 13552113"/>
              <a:gd name="connsiteY2" fmla="*/ 589522 h 6898640"/>
              <a:gd name="connsiteX3" fmla="*/ 7022968 w 13552113"/>
              <a:gd name="connsiteY3" fmla="*/ 669303 h 6898640"/>
              <a:gd name="connsiteX4" fmla="*/ 3648173 w 13552113"/>
              <a:gd name="connsiteY4" fmla="*/ 443060 h 6898640"/>
              <a:gd name="connsiteX5" fmla="*/ 2224725 w 13552113"/>
              <a:gd name="connsiteY5" fmla="*/ 2111603 h 6898640"/>
              <a:gd name="connsiteX6" fmla="*/ 12207712 w 13552113"/>
              <a:gd name="connsiteY6" fmla="*/ 6400798 h 6898640"/>
              <a:gd name="connsiteX7" fmla="*/ 12207712 w 13552113"/>
              <a:gd name="connsiteY7" fmla="*/ 6853286 h 6898640"/>
              <a:gd name="connsiteX8" fmla="*/ 0 w 13552113"/>
              <a:gd name="connsiteY8" fmla="*/ 6867774 h 6898640"/>
              <a:gd name="connsiteX9" fmla="*/ 18854 w 13552113"/>
              <a:gd name="connsiteY9" fmla="*/ 0 h 6898640"/>
              <a:gd name="connsiteX0" fmla="*/ 18854 w 13060664"/>
              <a:gd name="connsiteY0" fmla="*/ 0 h 6867774"/>
              <a:gd name="connsiteX1" fmla="*/ 12210854 w 13060664"/>
              <a:gd name="connsiteY1" fmla="*/ 0 h 6867774"/>
              <a:gd name="connsiteX2" fmla="*/ 12210854 w 13060664"/>
              <a:gd name="connsiteY2" fmla="*/ 589522 h 6867774"/>
              <a:gd name="connsiteX3" fmla="*/ 7022968 w 13060664"/>
              <a:gd name="connsiteY3" fmla="*/ 669303 h 6867774"/>
              <a:gd name="connsiteX4" fmla="*/ 3648173 w 13060664"/>
              <a:gd name="connsiteY4" fmla="*/ 443060 h 6867774"/>
              <a:gd name="connsiteX5" fmla="*/ 2224725 w 13060664"/>
              <a:gd name="connsiteY5" fmla="*/ 2111603 h 6867774"/>
              <a:gd name="connsiteX6" fmla="*/ 12207712 w 13060664"/>
              <a:gd name="connsiteY6" fmla="*/ 6400798 h 6867774"/>
              <a:gd name="connsiteX7" fmla="*/ 12207712 w 13060664"/>
              <a:gd name="connsiteY7" fmla="*/ 6853286 h 6867774"/>
              <a:gd name="connsiteX8" fmla="*/ 0 w 13060664"/>
              <a:gd name="connsiteY8" fmla="*/ 6867774 h 6867774"/>
              <a:gd name="connsiteX9" fmla="*/ 18854 w 13060664"/>
              <a:gd name="connsiteY9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2224725 w 12210854"/>
              <a:gd name="connsiteY5" fmla="*/ 2111603 h 6867774"/>
              <a:gd name="connsiteX6" fmla="*/ 12207712 w 12210854"/>
              <a:gd name="connsiteY6" fmla="*/ 6400798 h 6867774"/>
              <a:gd name="connsiteX7" fmla="*/ 12207712 w 12210854"/>
              <a:gd name="connsiteY7" fmla="*/ 6853286 h 6867774"/>
              <a:gd name="connsiteX8" fmla="*/ 0 w 12210854"/>
              <a:gd name="connsiteY8" fmla="*/ 6867774 h 6867774"/>
              <a:gd name="connsiteX9" fmla="*/ 18854 w 12210854"/>
              <a:gd name="connsiteY9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2224725 w 12210854"/>
              <a:gd name="connsiteY5" fmla="*/ 2111603 h 6867774"/>
              <a:gd name="connsiteX6" fmla="*/ 9360817 w 12210854"/>
              <a:gd name="connsiteY6" fmla="*/ 6221689 h 6867774"/>
              <a:gd name="connsiteX7" fmla="*/ 12207712 w 12210854"/>
              <a:gd name="connsiteY7" fmla="*/ 6400798 h 6867774"/>
              <a:gd name="connsiteX8" fmla="*/ 12207712 w 12210854"/>
              <a:gd name="connsiteY8" fmla="*/ 6853286 h 6867774"/>
              <a:gd name="connsiteX9" fmla="*/ 0 w 12210854"/>
              <a:gd name="connsiteY9" fmla="*/ 6867774 h 6867774"/>
              <a:gd name="connsiteX10" fmla="*/ 18854 w 12210854"/>
              <a:gd name="connsiteY10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2224725 w 12210854"/>
              <a:gd name="connsiteY5" fmla="*/ 2111603 h 6867774"/>
              <a:gd name="connsiteX6" fmla="*/ 5533534 w 12210854"/>
              <a:gd name="connsiteY6" fmla="*/ 6429078 h 6867774"/>
              <a:gd name="connsiteX7" fmla="*/ 9360817 w 12210854"/>
              <a:gd name="connsiteY7" fmla="*/ 6221689 h 6867774"/>
              <a:gd name="connsiteX8" fmla="*/ 12207712 w 12210854"/>
              <a:gd name="connsiteY8" fmla="*/ 6400798 h 6867774"/>
              <a:gd name="connsiteX9" fmla="*/ 12207712 w 12210854"/>
              <a:gd name="connsiteY9" fmla="*/ 6853286 h 6867774"/>
              <a:gd name="connsiteX10" fmla="*/ 0 w 12210854"/>
              <a:gd name="connsiteY10" fmla="*/ 6867774 h 6867774"/>
              <a:gd name="connsiteX11" fmla="*/ 18854 w 12210854"/>
              <a:gd name="connsiteY11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2224725 w 12210854"/>
              <a:gd name="connsiteY5" fmla="*/ 2111603 h 6867774"/>
              <a:gd name="connsiteX6" fmla="*/ 1272619 w 12210854"/>
              <a:gd name="connsiteY6" fmla="*/ 5967165 h 6867774"/>
              <a:gd name="connsiteX7" fmla="*/ 5533534 w 12210854"/>
              <a:gd name="connsiteY7" fmla="*/ 6429078 h 6867774"/>
              <a:gd name="connsiteX8" fmla="*/ 9360817 w 12210854"/>
              <a:gd name="connsiteY8" fmla="*/ 6221689 h 6867774"/>
              <a:gd name="connsiteX9" fmla="*/ 12207712 w 12210854"/>
              <a:gd name="connsiteY9" fmla="*/ 6400798 h 6867774"/>
              <a:gd name="connsiteX10" fmla="*/ 12207712 w 12210854"/>
              <a:gd name="connsiteY10" fmla="*/ 6853286 h 6867774"/>
              <a:gd name="connsiteX11" fmla="*/ 0 w 12210854"/>
              <a:gd name="connsiteY11" fmla="*/ 6867774 h 6867774"/>
              <a:gd name="connsiteX12" fmla="*/ 18854 w 12210854"/>
              <a:gd name="connsiteY12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442300 w 12210854"/>
              <a:gd name="connsiteY5" fmla="*/ 2686638 h 6867774"/>
              <a:gd name="connsiteX6" fmla="*/ 1272619 w 12210854"/>
              <a:gd name="connsiteY6" fmla="*/ 5967165 h 6867774"/>
              <a:gd name="connsiteX7" fmla="*/ 5533534 w 12210854"/>
              <a:gd name="connsiteY7" fmla="*/ 6429078 h 6867774"/>
              <a:gd name="connsiteX8" fmla="*/ 9360817 w 12210854"/>
              <a:gd name="connsiteY8" fmla="*/ 6221689 h 6867774"/>
              <a:gd name="connsiteX9" fmla="*/ 12207712 w 12210854"/>
              <a:gd name="connsiteY9" fmla="*/ 6400798 h 6867774"/>
              <a:gd name="connsiteX10" fmla="*/ 12207712 w 12210854"/>
              <a:gd name="connsiteY10" fmla="*/ 6853286 h 6867774"/>
              <a:gd name="connsiteX11" fmla="*/ 0 w 12210854"/>
              <a:gd name="connsiteY11" fmla="*/ 6867774 h 6867774"/>
              <a:gd name="connsiteX12" fmla="*/ 18854 w 12210854"/>
              <a:gd name="connsiteY12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442300 w 12210854"/>
              <a:gd name="connsiteY5" fmla="*/ 2686638 h 6867774"/>
              <a:gd name="connsiteX6" fmla="*/ 2450969 w 12210854"/>
              <a:gd name="connsiteY6" fmla="*/ 4553144 h 6867774"/>
              <a:gd name="connsiteX7" fmla="*/ 1272619 w 12210854"/>
              <a:gd name="connsiteY7" fmla="*/ 5967165 h 6867774"/>
              <a:gd name="connsiteX8" fmla="*/ 5533534 w 12210854"/>
              <a:gd name="connsiteY8" fmla="*/ 6429078 h 6867774"/>
              <a:gd name="connsiteX9" fmla="*/ 9360817 w 12210854"/>
              <a:gd name="connsiteY9" fmla="*/ 6221689 h 6867774"/>
              <a:gd name="connsiteX10" fmla="*/ 12207712 w 12210854"/>
              <a:gd name="connsiteY10" fmla="*/ 6400798 h 6867774"/>
              <a:gd name="connsiteX11" fmla="*/ 12207712 w 12210854"/>
              <a:gd name="connsiteY11" fmla="*/ 6853286 h 6867774"/>
              <a:gd name="connsiteX12" fmla="*/ 0 w 12210854"/>
              <a:gd name="connsiteY12" fmla="*/ 6867774 h 6867774"/>
              <a:gd name="connsiteX13" fmla="*/ 18854 w 12210854"/>
              <a:gd name="connsiteY13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442300 w 12210854"/>
              <a:gd name="connsiteY5" fmla="*/ 2686638 h 6867774"/>
              <a:gd name="connsiteX6" fmla="*/ 2450969 w 12210854"/>
              <a:gd name="connsiteY6" fmla="*/ 4553144 h 6867774"/>
              <a:gd name="connsiteX7" fmla="*/ 1272619 w 12210854"/>
              <a:gd name="connsiteY7" fmla="*/ 5967165 h 6867774"/>
              <a:gd name="connsiteX8" fmla="*/ 5533534 w 12210854"/>
              <a:gd name="connsiteY8" fmla="*/ 6429078 h 6867774"/>
              <a:gd name="connsiteX9" fmla="*/ 9360817 w 12210854"/>
              <a:gd name="connsiteY9" fmla="*/ 6221689 h 6867774"/>
              <a:gd name="connsiteX10" fmla="*/ 12207712 w 12210854"/>
              <a:gd name="connsiteY10" fmla="*/ 6400798 h 6867774"/>
              <a:gd name="connsiteX11" fmla="*/ 12207712 w 12210854"/>
              <a:gd name="connsiteY11" fmla="*/ 6853286 h 6867774"/>
              <a:gd name="connsiteX12" fmla="*/ 0 w 12210854"/>
              <a:gd name="connsiteY12" fmla="*/ 6867774 h 6867774"/>
              <a:gd name="connsiteX13" fmla="*/ 18854 w 12210854"/>
              <a:gd name="connsiteY13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442300 w 12210854"/>
              <a:gd name="connsiteY5" fmla="*/ 2686638 h 6867774"/>
              <a:gd name="connsiteX6" fmla="*/ 2450969 w 12210854"/>
              <a:gd name="connsiteY6" fmla="*/ 4553144 h 6867774"/>
              <a:gd name="connsiteX7" fmla="*/ 1272619 w 12210854"/>
              <a:gd name="connsiteY7" fmla="*/ 5967165 h 6867774"/>
              <a:gd name="connsiteX8" fmla="*/ 5533534 w 12210854"/>
              <a:gd name="connsiteY8" fmla="*/ 6429078 h 6867774"/>
              <a:gd name="connsiteX9" fmla="*/ 9360817 w 12210854"/>
              <a:gd name="connsiteY9" fmla="*/ 6221689 h 6867774"/>
              <a:gd name="connsiteX10" fmla="*/ 12207712 w 12210854"/>
              <a:gd name="connsiteY10" fmla="*/ 6400798 h 6867774"/>
              <a:gd name="connsiteX11" fmla="*/ 12207712 w 12210854"/>
              <a:gd name="connsiteY11" fmla="*/ 6853286 h 6867774"/>
              <a:gd name="connsiteX12" fmla="*/ 0 w 12210854"/>
              <a:gd name="connsiteY12" fmla="*/ 6867774 h 6867774"/>
              <a:gd name="connsiteX13" fmla="*/ 18854 w 12210854"/>
              <a:gd name="connsiteY13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442300 w 12210854"/>
              <a:gd name="connsiteY5" fmla="*/ 2686638 h 6867774"/>
              <a:gd name="connsiteX6" fmla="*/ 2450969 w 12210854"/>
              <a:gd name="connsiteY6" fmla="*/ 4553144 h 6867774"/>
              <a:gd name="connsiteX7" fmla="*/ 1809947 w 12210854"/>
              <a:gd name="connsiteY7" fmla="*/ 6183981 h 6867774"/>
              <a:gd name="connsiteX8" fmla="*/ 5533534 w 12210854"/>
              <a:gd name="connsiteY8" fmla="*/ 6429078 h 6867774"/>
              <a:gd name="connsiteX9" fmla="*/ 9360817 w 12210854"/>
              <a:gd name="connsiteY9" fmla="*/ 6221689 h 6867774"/>
              <a:gd name="connsiteX10" fmla="*/ 12207712 w 12210854"/>
              <a:gd name="connsiteY10" fmla="*/ 6400798 h 6867774"/>
              <a:gd name="connsiteX11" fmla="*/ 12207712 w 12210854"/>
              <a:gd name="connsiteY11" fmla="*/ 6853286 h 6867774"/>
              <a:gd name="connsiteX12" fmla="*/ 0 w 12210854"/>
              <a:gd name="connsiteY12" fmla="*/ 6867774 h 6867774"/>
              <a:gd name="connsiteX13" fmla="*/ 18854 w 12210854"/>
              <a:gd name="connsiteY13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442300 w 12210854"/>
              <a:gd name="connsiteY5" fmla="*/ 2686638 h 6867774"/>
              <a:gd name="connsiteX6" fmla="*/ 2450969 w 12210854"/>
              <a:gd name="connsiteY6" fmla="*/ 4553144 h 6867774"/>
              <a:gd name="connsiteX7" fmla="*/ 1809947 w 12210854"/>
              <a:gd name="connsiteY7" fmla="*/ 6183981 h 6867774"/>
              <a:gd name="connsiteX8" fmla="*/ 5533534 w 12210854"/>
              <a:gd name="connsiteY8" fmla="*/ 6429078 h 6867774"/>
              <a:gd name="connsiteX9" fmla="*/ 9360817 w 12210854"/>
              <a:gd name="connsiteY9" fmla="*/ 6221689 h 6867774"/>
              <a:gd name="connsiteX10" fmla="*/ 12207712 w 12210854"/>
              <a:gd name="connsiteY10" fmla="*/ 6400798 h 6867774"/>
              <a:gd name="connsiteX11" fmla="*/ 12207712 w 12210854"/>
              <a:gd name="connsiteY11" fmla="*/ 6853286 h 6867774"/>
              <a:gd name="connsiteX12" fmla="*/ 0 w 12210854"/>
              <a:gd name="connsiteY12" fmla="*/ 6867774 h 6867774"/>
              <a:gd name="connsiteX13" fmla="*/ 18854 w 12210854"/>
              <a:gd name="connsiteY13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442300 w 12210854"/>
              <a:gd name="connsiteY5" fmla="*/ 2686638 h 6867774"/>
              <a:gd name="connsiteX6" fmla="*/ 2450969 w 12210854"/>
              <a:gd name="connsiteY6" fmla="*/ 4553144 h 6867774"/>
              <a:gd name="connsiteX7" fmla="*/ 1809947 w 12210854"/>
              <a:gd name="connsiteY7" fmla="*/ 6183981 h 6867774"/>
              <a:gd name="connsiteX8" fmla="*/ 5533534 w 12210854"/>
              <a:gd name="connsiteY8" fmla="*/ 6429078 h 6867774"/>
              <a:gd name="connsiteX9" fmla="*/ 9360817 w 12210854"/>
              <a:gd name="connsiteY9" fmla="*/ 6221689 h 6867774"/>
              <a:gd name="connsiteX10" fmla="*/ 12207712 w 12210854"/>
              <a:gd name="connsiteY10" fmla="*/ 6400798 h 6867774"/>
              <a:gd name="connsiteX11" fmla="*/ 12207712 w 12210854"/>
              <a:gd name="connsiteY11" fmla="*/ 6853286 h 6867774"/>
              <a:gd name="connsiteX12" fmla="*/ 0 w 12210854"/>
              <a:gd name="connsiteY12" fmla="*/ 6867774 h 6867774"/>
              <a:gd name="connsiteX13" fmla="*/ 18854 w 12210854"/>
              <a:gd name="connsiteY13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1442300 w 12210854"/>
              <a:gd name="connsiteY6" fmla="*/ 2686638 h 6867774"/>
              <a:gd name="connsiteX7" fmla="*/ 2450969 w 12210854"/>
              <a:gd name="connsiteY7" fmla="*/ 4553144 h 6867774"/>
              <a:gd name="connsiteX8" fmla="*/ 1809947 w 12210854"/>
              <a:gd name="connsiteY8" fmla="*/ 6183981 h 6867774"/>
              <a:gd name="connsiteX9" fmla="*/ 5533534 w 12210854"/>
              <a:gd name="connsiteY9" fmla="*/ 6429078 h 6867774"/>
              <a:gd name="connsiteX10" fmla="*/ 9360817 w 12210854"/>
              <a:gd name="connsiteY10" fmla="*/ 6221689 h 6867774"/>
              <a:gd name="connsiteX11" fmla="*/ 12207712 w 12210854"/>
              <a:gd name="connsiteY11" fmla="*/ 6400798 h 6867774"/>
              <a:gd name="connsiteX12" fmla="*/ 12207712 w 12210854"/>
              <a:gd name="connsiteY12" fmla="*/ 6853286 h 6867774"/>
              <a:gd name="connsiteX13" fmla="*/ 0 w 12210854"/>
              <a:gd name="connsiteY13" fmla="*/ 6867774 h 6867774"/>
              <a:gd name="connsiteX14" fmla="*/ 18854 w 12210854"/>
              <a:gd name="connsiteY14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2413260 w 12210854"/>
              <a:gd name="connsiteY6" fmla="*/ 2630077 h 6867774"/>
              <a:gd name="connsiteX7" fmla="*/ 2450969 w 12210854"/>
              <a:gd name="connsiteY7" fmla="*/ 4553144 h 6867774"/>
              <a:gd name="connsiteX8" fmla="*/ 1809947 w 12210854"/>
              <a:gd name="connsiteY8" fmla="*/ 6183981 h 6867774"/>
              <a:gd name="connsiteX9" fmla="*/ 5533534 w 12210854"/>
              <a:gd name="connsiteY9" fmla="*/ 6429078 h 6867774"/>
              <a:gd name="connsiteX10" fmla="*/ 9360817 w 12210854"/>
              <a:gd name="connsiteY10" fmla="*/ 6221689 h 6867774"/>
              <a:gd name="connsiteX11" fmla="*/ 12207712 w 12210854"/>
              <a:gd name="connsiteY11" fmla="*/ 6400798 h 6867774"/>
              <a:gd name="connsiteX12" fmla="*/ 12207712 w 12210854"/>
              <a:gd name="connsiteY12" fmla="*/ 6853286 h 6867774"/>
              <a:gd name="connsiteX13" fmla="*/ 0 w 12210854"/>
              <a:gd name="connsiteY13" fmla="*/ 6867774 h 6867774"/>
              <a:gd name="connsiteX14" fmla="*/ 18854 w 12210854"/>
              <a:gd name="connsiteY14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1809947 w 12210854"/>
              <a:gd name="connsiteY8" fmla="*/ 6183981 h 6867774"/>
              <a:gd name="connsiteX9" fmla="*/ 5533534 w 12210854"/>
              <a:gd name="connsiteY9" fmla="*/ 6429078 h 6867774"/>
              <a:gd name="connsiteX10" fmla="*/ 9360817 w 12210854"/>
              <a:gd name="connsiteY10" fmla="*/ 6221689 h 6867774"/>
              <a:gd name="connsiteX11" fmla="*/ 12207712 w 12210854"/>
              <a:gd name="connsiteY11" fmla="*/ 6400798 h 6867774"/>
              <a:gd name="connsiteX12" fmla="*/ 12207712 w 12210854"/>
              <a:gd name="connsiteY12" fmla="*/ 6853286 h 6867774"/>
              <a:gd name="connsiteX13" fmla="*/ 0 w 12210854"/>
              <a:gd name="connsiteY13" fmla="*/ 6867774 h 6867774"/>
              <a:gd name="connsiteX14" fmla="*/ 18854 w 12210854"/>
              <a:gd name="connsiteY14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1809947 w 12210854"/>
              <a:gd name="connsiteY9" fmla="*/ 618398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762813 w 12210854"/>
              <a:gd name="connsiteY5" fmla="*/ 961532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583704 w 12210854"/>
              <a:gd name="connsiteY5" fmla="*/ 904971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583704 w 12210854"/>
              <a:gd name="connsiteY5" fmla="*/ 904971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48173 w 12210854"/>
              <a:gd name="connsiteY4" fmla="*/ 443060 h 6867774"/>
              <a:gd name="connsiteX5" fmla="*/ 1583704 w 12210854"/>
              <a:gd name="connsiteY5" fmla="*/ 904971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667026 w 12210854"/>
              <a:gd name="connsiteY4" fmla="*/ 659876 h 6867774"/>
              <a:gd name="connsiteX5" fmla="*/ 1583704 w 12210854"/>
              <a:gd name="connsiteY5" fmla="*/ 904971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3770721 w 12210854"/>
              <a:gd name="connsiteY4" fmla="*/ 650449 h 6867774"/>
              <a:gd name="connsiteX5" fmla="*/ 1583704 w 12210854"/>
              <a:gd name="connsiteY5" fmla="*/ 904971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4873657 w 12210854"/>
              <a:gd name="connsiteY4" fmla="*/ 358218 h 6867774"/>
              <a:gd name="connsiteX5" fmla="*/ 1583704 w 12210854"/>
              <a:gd name="connsiteY5" fmla="*/ 904971 h 6867774"/>
              <a:gd name="connsiteX6" fmla="*/ 2413260 w 12210854"/>
              <a:gd name="connsiteY6" fmla="*/ 2630077 h 6867774"/>
              <a:gd name="connsiteX7" fmla="*/ 1659118 w 12210854"/>
              <a:gd name="connsiteY7" fmla="*/ 3714159 h 6867774"/>
              <a:gd name="connsiteX8" fmla="*/ 2328421 w 12210854"/>
              <a:gd name="connsiteY8" fmla="*/ 4892509 h 6867774"/>
              <a:gd name="connsiteX9" fmla="*/ 2243580 w 12210854"/>
              <a:gd name="connsiteY9" fmla="*/ 5976591 h 6867774"/>
              <a:gd name="connsiteX10" fmla="*/ 5533534 w 12210854"/>
              <a:gd name="connsiteY10" fmla="*/ 6429078 h 6867774"/>
              <a:gd name="connsiteX11" fmla="*/ 9360817 w 12210854"/>
              <a:gd name="connsiteY11" fmla="*/ 6221689 h 6867774"/>
              <a:gd name="connsiteX12" fmla="*/ 12207712 w 12210854"/>
              <a:gd name="connsiteY12" fmla="*/ 6400798 h 6867774"/>
              <a:gd name="connsiteX13" fmla="*/ 12207712 w 12210854"/>
              <a:gd name="connsiteY13" fmla="*/ 6853286 h 6867774"/>
              <a:gd name="connsiteX14" fmla="*/ 0 w 12210854"/>
              <a:gd name="connsiteY14" fmla="*/ 6867774 h 6867774"/>
              <a:gd name="connsiteX15" fmla="*/ 18854 w 12210854"/>
              <a:gd name="connsiteY15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659118 w 12210854"/>
              <a:gd name="connsiteY8" fmla="*/ 3714159 h 6867774"/>
              <a:gd name="connsiteX9" fmla="*/ 2328421 w 12210854"/>
              <a:gd name="connsiteY9" fmla="*/ 4892509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659118 w 12210854"/>
              <a:gd name="connsiteY8" fmla="*/ 3714159 h 6867774"/>
              <a:gd name="connsiteX9" fmla="*/ 2328421 w 12210854"/>
              <a:gd name="connsiteY9" fmla="*/ 4892509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659118 w 12210854"/>
              <a:gd name="connsiteY8" fmla="*/ 3714159 h 6867774"/>
              <a:gd name="connsiteX9" fmla="*/ 2328421 w 12210854"/>
              <a:gd name="connsiteY9" fmla="*/ 4892509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22968 w 12210854"/>
              <a:gd name="connsiteY3" fmla="*/ 669303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659118 w 12210854"/>
              <a:gd name="connsiteY8" fmla="*/ 3714159 h 6867774"/>
              <a:gd name="connsiteX9" fmla="*/ 2328421 w 12210854"/>
              <a:gd name="connsiteY9" fmla="*/ 4892509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41821 w 12210854"/>
              <a:gd name="connsiteY3" fmla="*/ 810705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659118 w 12210854"/>
              <a:gd name="connsiteY8" fmla="*/ 3714159 h 6867774"/>
              <a:gd name="connsiteX9" fmla="*/ 2328421 w 12210854"/>
              <a:gd name="connsiteY9" fmla="*/ 4892509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41821 w 12210854"/>
              <a:gd name="connsiteY3" fmla="*/ 810705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659118 w 12210854"/>
              <a:gd name="connsiteY8" fmla="*/ 3714159 h 6867774"/>
              <a:gd name="connsiteX9" fmla="*/ 2328421 w 12210854"/>
              <a:gd name="connsiteY9" fmla="*/ 4892509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41821 w 12210854"/>
              <a:gd name="connsiteY3" fmla="*/ 810705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253766 w 12210854"/>
              <a:gd name="connsiteY8" fmla="*/ 3770720 h 6867774"/>
              <a:gd name="connsiteX9" fmla="*/ 2328421 w 12210854"/>
              <a:gd name="connsiteY9" fmla="*/ 4892509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41821 w 12210854"/>
              <a:gd name="connsiteY3" fmla="*/ 810705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413260 w 12210854"/>
              <a:gd name="connsiteY7" fmla="*/ 2630077 h 6867774"/>
              <a:gd name="connsiteX8" fmla="*/ 1253766 w 12210854"/>
              <a:gd name="connsiteY8" fmla="*/ 3770720 h 6867774"/>
              <a:gd name="connsiteX9" fmla="*/ 1998483 w 12210854"/>
              <a:gd name="connsiteY9" fmla="*/ 4826521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41821 w 12210854"/>
              <a:gd name="connsiteY3" fmla="*/ 810705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583704 w 12210854"/>
              <a:gd name="connsiteY6" fmla="*/ 904971 h 6867774"/>
              <a:gd name="connsiteX7" fmla="*/ 2177590 w 12210854"/>
              <a:gd name="connsiteY7" fmla="*/ 2554663 h 6867774"/>
              <a:gd name="connsiteX8" fmla="*/ 1253766 w 12210854"/>
              <a:gd name="connsiteY8" fmla="*/ 3770720 h 6867774"/>
              <a:gd name="connsiteX9" fmla="*/ 1998483 w 12210854"/>
              <a:gd name="connsiteY9" fmla="*/ 4826521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  <a:gd name="connsiteX0" fmla="*/ 18854 w 12210854"/>
              <a:gd name="connsiteY0" fmla="*/ 0 h 6867774"/>
              <a:gd name="connsiteX1" fmla="*/ 12210854 w 12210854"/>
              <a:gd name="connsiteY1" fmla="*/ 0 h 6867774"/>
              <a:gd name="connsiteX2" fmla="*/ 12210854 w 12210854"/>
              <a:gd name="connsiteY2" fmla="*/ 589522 h 6867774"/>
              <a:gd name="connsiteX3" fmla="*/ 7041821 w 12210854"/>
              <a:gd name="connsiteY3" fmla="*/ 810705 h 6867774"/>
              <a:gd name="connsiteX4" fmla="*/ 4873657 w 12210854"/>
              <a:gd name="connsiteY4" fmla="*/ 358218 h 6867774"/>
              <a:gd name="connsiteX5" fmla="*/ 3487918 w 12210854"/>
              <a:gd name="connsiteY5" fmla="*/ 876691 h 6867774"/>
              <a:gd name="connsiteX6" fmla="*/ 1979630 w 12210854"/>
              <a:gd name="connsiteY6" fmla="*/ 999239 h 6867774"/>
              <a:gd name="connsiteX7" fmla="*/ 2177590 w 12210854"/>
              <a:gd name="connsiteY7" fmla="*/ 2554663 h 6867774"/>
              <a:gd name="connsiteX8" fmla="*/ 1253766 w 12210854"/>
              <a:gd name="connsiteY8" fmla="*/ 3770720 h 6867774"/>
              <a:gd name="connsiteX9" fmla="*/ 1998483 w 12210854"/>
              <a:gd name="connsiteY9" fmla="*/ 4826521 h 6867774"/>
              <a:gd name="connsiteX10" fmla="*/ 2243580 w 12210854"/>
              <a:gd name="connsiteY10" fmla="*/ 5976591 h 6867774"/>
              <a:gd name="connsiteX11" fmla="*/ 5533534 w 12210854"/>
              <a:gd name="connsiteY11" fmla="*/ 6429078 h 6867774"/>
              <a:gd name="connsiteX12" fmla="*/ 9360817 w 12210854"/>
              <a:gd name="connsiteY12" fmla="*/ 6221689 h 6867774"/>
              <a:gd name="connsiteX13" fmla="*/ 12207712 w 12210854"/>
              <a:gd name="connsiteY13" fmla="*/ 6400798 h 6867774"/>
              <a:gd name="connsiteX14" fmla="*/ 12207712 w 12210854"/>
              <a:gd name="connsiteY14" fmla="*/ 6853286 h 6867774"/>
              <a:gd name="connsiteX15" fmla="*/ 0 w 12210854"/>
              <a:gd name="connsiteY15" fmla="*/ 6867774 h 6867774"/>
              <a:gd name="connsiteX16" fmla="*/ 18854 w 12210854"/>
              <a:gd name="connsiteY16" fmla="*/ 0 h 686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10854" h="6867774">
                <a:moveTo>
                  <a:pt x="18854" y="0"/>
                </a:moveTo>
                <a:lnTo>
                  <a:pt x="12210854" y="0"/>
                </a:lnTo>
                <a:lnTo>
                  <a:pt x="12210854" y="589522"/>
                </a:lnTo>
                <a:cubicBezTo>
                  <a:pt x="11399625" y="225019"/>
                  <a:pt x="9073821" y="810705"/>
                  <a:pt x="7041821" y="810705"/>
                </a:cubicBezTo>
                <a:cubicBezTo>
                  <a:pt x="6268823" y="782424"/>
                  <a:pt x="5476972" y="386499"/>
                  <a:pt x="4873657" y="358218"/>
                </a:cubicBezTo>
                <a:cubicBezTo>
                  <a:pt x="4226350" y="348791"/>
                  <a:pt x="3904267" y="776139"/>
                  <a:pt x="3487918" y="876691"/>
                </a:cubicBezTo>
                <a:cubicBezTo>
                  <a:pt x="2939593" y="967816"/>
                  <a:pt x="2157168" y="634736"/>
                  <a:pt x="1979630" y="999239"/>
                </a:cubicBezTo>
                <a:cubicBezTo>
                  <a:pt x="1574278" y="1703107"/>
                  <a:pt x="2161879" y="1998482"/>
                  <a:pt x="2177590" y="2554663"/>
                </a:cubicBezTo>
                <a:cubicBezTo>
                  <a:pt x="2168164" y="3192543"/>
                  <a:pt x="1282046" y="3223966"/>
                  <a:pt x="1253766" y="3770720"/>
                </a:cubicBezTo>
                <a:cubicBezTo>
                  <a:pt x="1260051" y="4267199"/>
                  <a:pt x="1973345" y="4414884"/>
                  <a:pt x="1998483" y="4826521"/>
                </a:cubicBezTo>
                <a:cubicBezTo>
                  <a:pt x="1985913" y="5294718"/>
                  <a:pt x="1824087" y="5406270"/>
                  <a:pt x="2243580" y="5976591"/>
                </a:cubicBezTo>
                <a:cubicBezTo>
                  <a:pt x="2661502" y="6458929"/>
                  <a:pt x="4568858" y="6094426"/>
                  <a:pt x="5533534" y="6429078"/>
                </a:cubicBezTo>
                <a:cubicBezTo>
                  <a:pt x="6498210" y="6763730"/>
                  <a:pt x="8430706" y="5960881"/>
                  <a:pt x="9360817" y="6221689"/>
                </a:cubicBezTo>
                <a:cubicBezTo>
                  <a:pt x="10290928" y="6482497"/>
                  <a:pt x="11840067" y="6171412"/>
                  <a:pt x="12207712" y="6400798"/>
                </a:cubicBezTo>
                <a:cubicBezTo>
                  <a:pt x="12212426" y="6606616"/>
                  <a:pt x="12210855" y="6626199"/>
                  <a:pt x="12207712" y="6853286"/>
                </a:cubicBezTo>
                <a:lnTo>
                  <a:pt x="0" y="6867774"/>
                </a:lnTo>
                <a:cubicBezTo>
                  <a:pt x="3142" y="4587943"/>
                  <a:pt x="15712" y="2279831"/>
                  <a:pt x="18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A4B2D9-D593-DDC0-864C-D5DF5851B51C}"/>
              </a:ext>
            </a:extLst>
          </p:cNvPr>
          <p:cNvSpPr txBox="1"/>
          <p:nvPr/>
        </p:nvSpPr>
        <p:spPr>
          <a:xfrm>
            <a:off x="266564" y="1905506"/>
            <a:ext cx="7537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ldrich" panose="02000000000000000000" pitchFamily="2" charset="0"/>
              </a:rPr>
              <a:t>G</a:t>
            </a:r>
          </a:p>
          <a:p>
            <a:pPr algn="ctr"/>
            <a:r>
              <a:rPr lang="en-US" sz="4000" dirty="0">
                <a:latin typeface="Aldrich" panose="02000000000000000000" pitchFamily="2" charset="0"/>
              </a:rPr>
              <a:t>A</a:t>
            </a:r>
          </a:p>
          <a:p>
            <a:pPr algn="ctr"/>
            <a:r>
              <a:rPr lang="en-US" sz="4000" dirty="0">
                <a:latin typeface="Aldrich" panose="02000000000000000000" pitchFamily="2" charset="0"/>
              </a:rPr>
              <a:t>M</a:t>
            </a:r>
          </a:p>
          <a:p>
            <a:pPr algn="ctr"/>
            <a:r>
              <a:rPr lang="en-US" sz="3200" dirty="0">
                <a:latin typeface="Aldrich" panose="02000000000000000000" pitchFamily="2" charset="0"/>
              </a:rPr>
              <a:t>98</a:t>
            </a:r>
            <a:endParaRPr lang="en-US" sz="4000" dirty="0">
              <a:latin typeface="Aldrich" panose="02000000000000000000" pitchFamily="2" charset="0"/>
            </a:endParaRPr>
          </a:p>
          <a:p>
            <a:pPr algn="ctr"/>
            <a:r>
              <a:rPr lang="en-US" sz="4000" dirty="0">
                <a:latin typeface="Aldrich" panose="02000000000000000000" pitchFamily="2" charset="0"/>
              </a:rPr>
              <a:t>.ir</a:t>
            </a:r>
          </a:p>
        </p:txBody>
      </p:sp>
    </p:spTree>
    <p:extLst>
      <p:ext uri="{BB962C8B-B14F-4D97-AF65-F5344CB8AC3E}">
        <p14:creationId xmlns:p14="http://schemas.microsoft.com/office/powerpoint/2010/main" val="35607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052 0.034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xit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1" presetClass="exit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1" presetClass="exit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7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M98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Aldrich</vt:lpstr>
      <vt:lpstr>Arial</vt:lpstr>
      <vt:lpstr>Arial Black</vt:lpstr>
      <vt:lpstr>Calibri</vt:lpstr>
      <vt:lpstr>Calibri Light</vt:lpstr>
      <vt:lpstr>Lalezar</vt:lpstr>
      <vt:lpstr>Vazir</vt:lpstr>
      <vt:lpstr>Office Theme</vt:lpstr>
      <vt:lpstr>GAM98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GAM98 . ir</cp:lastModifiedBy>
  <cp:revision>7</cp:revision>
  <dcterms:created xsi:type="dcterms:W3CDTF">2020-07-07T07:44:39Z</dcterms:created>
  <dcterms:modified xsi:type="dcterms:W3CDTF">2023-02-18T13:20:45Z</dcterms:modified>
</cp:coreProperties>
</file>